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94" r:id="rId4"/>
    <p:sldMasterId id="2147483706" r:id="rId5"/>
  </p:sldMasterIdLst>
  <p:notesMasterIdLst>
    <p:notesMasterId r:id="rId19"/>
  </p:notesMasterIdLst>
  <p:sldIdLst>
    <p:sldId id="452" r:id="rId6"/>
    <p:sldId id="453" r:id="rId7"/>
    <p:sldId id="464" r:id="rId8"/>
    <p:sldId id="256" r:id="rId9"/>
    <p:sldId id="454" r:id="rId10"/>
    <p:sldId id="455" r:id="rId11"/>
    <p:sldId id="5940" r:id="rId12"/>
    <p:sldId id="456" r:id="rId13"/>
    <p:sldId id="5941" r:id="rId14"/>
    <p:sldId id="5942" r:id="rId15"/>
    <p:sldId id="465" r:id="rId16"/>
    <p:sldId id="458" r:id="rId17"/>
    <p:sldId id="4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15D64-E9F7-4D01-BF13-89FC8DA57C82}"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D2ED1-084F-4F0E-A430-6B4FEEF81DE7}" type="slidenum">
              <a:rPr lang="en-US" smtClean="0"/>
              <a:t>‹#›</a:t>
            </a:fld>
            <a:endParaRPr lang="en-US"/>
          </a:p>
        </p:txBody>
      </p:sp>
    </p:spTree>
    <p:extLst>
      <p:ext uri="{BB962C8B-B14F-4D97-AF65-F5344CB8AC3E}">
        <p14:creationId xmlns:p14="http://schemas.microsoft.com/office/powerpoint/2010/main" val="2342614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 Consortium meets bi-weekly</a:t>
            </a:r>
          </a:p>
          <a:p>
            <a:r>
              <a:rPr lang="en-US"/>
              <a:t>AI </a:t>
            </a:r>
            <a:r>
              <a:rPr lang="en-US" err="1"/>
              <a:t>CoE</a:t>
            </a:r>
            <a:r>
              <a:rPr lang="en-US"/>
              <a:t> has been taking a 2 phased approach: Phase 1 Startup and Phase 2 Scale</a:t>
            </a:r>
          </a:p>
          <a:p>
            <a:r>
              <a:rPr lang="en-US"/>
              <a:t>Proof of Value from Phase 1 is expected in Mid-November</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DC4BBA83-91F5-46CE-863B-15A645D7CC3B}" type="slidenum">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8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4D2ED1-084F-4F0E-A430-6B4FEEF81DE7}" type="slidenum">
              <a:rPr lang="en-US" smtClean="0"/>
              <a:t>12</a:t>
            </a:fld>
            <a:endParaRPr lang="en-US"/>
          </a:p>
        </p:txBody>
      </p:sp>
    </p:spTree>
    <p:extLst>
      <p:ext uri="{BB962C8B-B14F-4D97-AF65-F5344CB8AC3E}">
        <p14:creationId xmlns:p14="http://schemas.microsoft.com/office/powerpoint/2010/main" val="187457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14.jpe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0A71A-6640-4DD2-DA2C-400CFDD980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EDA5DD-8C9B-DA83-EEA1-B958E3B045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053606-531F-0C87-A041-681BCC245E2A}"/>
              </a:ext>
            </a:extLst>
          </p:cNvPr>
          <p:cNvSpPr>
            <a:spLocks noGrp="1"/>
          </p:cNvSpPr>
          <p:nvPr>
            <p:ph type="dt" sz="half" idx="10"/>
          </p:nvPr>
        </p:nvSpPr>
        <p:spPr/>
        <p:txBody>
          <a:bodyPr/>
          <a:lstStyle/>
          <a:p>
            <a:fld id="{AB774384-3DE6-4769-8845-4455DFC09F7D}" type="datetimeFigureOut">
              <a:rPr lang="en-US" smtClean="0"/>
              <a:t>4/15/2024</a:t>
            </a:fld>
            <a:endParaRPr lang="en-US"/>
          </a:p>
        </p:txBody>
      </p:sp>
      <p:sp>
        <p:nvSpPr>
          <p:cNvPr id="5" name="Footer Placeholder 4">
            <a:extLst>
              <a:ext uri="{FF2B5EF4-FFF2-40B4-BE49-F238E27FC236}">
                <a16:creationId xmlns:a16="http://schemas.microsoft.com/office/drawing/2014/main" id="{85FB0730-6CF7-4FF0-F9F9-E8BBD300E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EA7426-2CD3-9F0D-F22F-7DEFF467A89E}"/>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2433359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E017-6CF4-7512-0D82-B19E032A4D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B6D8D5-C105-E97F-B371-24A3262469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4895B-0057-B8B9-0B6B-1C8DBDDC439E}"/>
              </a:ext>
            </a:extLst>
          </p:cNvPr>
          <p:cNvSpPr>
            <a:spLocks noGrp="1"/>
          </p:cNvSpPr>
          <p:nvPr>
            <p:ph type="dt" sz="half" idx="10"/>
          </p:nvPr>
        </p:nvSpPr>
        <p:spPr/>
        <p:txBody>
          <a:bodyPr/>
          <a:lstStyle/>
          <a:p>
            <a:fld id="{AB774384-3DE6-4769-8845-4455DFC09F7D}" type="datetimeFigureOut">
              <a:rPr lang="en-US" smtClean="0"/>
              <a:t>4/15/2024</a:t>
            </a:fld>
            <a:endParaRPr lang="en-US"/>
          </a:p>
        </p:txBody>
      </p:sp>
      <p:sp>
        <p:nvSpPr>
          <p:cNvPr id="5" name="Footer Placeholder 4">
            <a:extLst>
              <a:ext uri="{FF2B5EF4-FFF2-40B4-BE49-F238E27FC236}">
                <a16:creationId xmlns:a16="http://schemas.microsoft.com/office/drawing/2014/main" id="{AC57A134-688E-459E-AF0D-212FE039A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40EA8-030C-DF42-D4EB-28E64B9EDD7D}"/>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381899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E553A-F802-0B89-9C71-8F10E89782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07EF7D-AE45-0FDA-AB82-C4ED2643B5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ACFAF-FC6E-7568-CE99-A4B359CC5F58}"/>
              </a:ext>
            </a:extLst>
          </p:cNvPr>
          <p:cNvSpPr>
            <a:spLocks noGrp="1"/>
          </p:cNvSpPr>
          <p:nvPr>
            <p:ph type="dt" sz="half" idx="10"/>
          </p:nvPr>
        </p:nvSpPr>
        <p:spPr/>
        <p:txBody>
          <a:bodyPr/>
          <a:lstStyle/>
          <a:p>
            <a:fld id="{AB774384-3DE6-4769-8845-4455DFC09F7D}" type="datetimeFigureOut">
              <a:rPr lang="en-US" smtClean="0"/>
              <a:t>4/15/2024</a:t>
            </a:fld>
            <a:endParaRPr lang="en-US"/>
          </a:p>
        </p:txBody>
      </p:sp>
      <p:sp>
        <p:nvSpPr>
          <p:cNvPr id="5" name="Footer Placeholder 4">
            <a:extLst>
              <a:ext uri="{FF2B5EF4-FFF2-40B4-BE49-F238E27FC236}">
                <a16:creationId xmlns:a16="http://schemas.microsoft.com/office/drawing/2014/main" id="{E9202157-A5ED-1790-74A8-DD5B9F2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81846-CFEA-81BB-409A-64265405653F}"/>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2595976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Georgia" charset="0"/>
                <a:ea typeface="Georgia" charset="0"/>
                <a:cs typeface="Georgia" charset="0"/>
              </a:defRPr>
            </a:lvl1pPr>
          </a:lstStyle>
          <a:p>
            <a:pPr lvl="0"/>
            <a:r>
              <a:rPr lang="en-US" dirty="0"/>
              <a:t>Sub-topic</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368" y="6046265"/>
            <a:ext cx="4650699" cy="344912"/>
          </a:xfrm>
          <a:prstGeom prst="rect">
            <a:avLst/>
          </a:prstGeom>
        </p:spPr>
      </p:pic>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3508812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600" y="321146"/>
            <a:ext cx="4800600" cy="356029"/>
          </a:xfrm>
          <a:prstGeom prst="rect">
            <a:avLst/>
          </a:prstGeom>
        </p:spPr>
      </p:pic>
    </p:spTree>
    <p:extLst>
      <p:ext uri="{BB962C8B-B14F-4D97-AF65-F5344CB8AC3E}">
        <p14:creationId xmlns:p14="http://schemas.microsoft.com/office/powerpoint/2010/main" val="1537189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1070964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1347457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056019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3744018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3338383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52927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298A-BA6C-86CC-AAC7-383AF266D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BC23F-5DED-FBA4-8227-C45E46FC54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31F42-DED7-50DF-AED1-2702537D6904}"/>
              </a:ext>
            </a:extLst>
          </p:cNvPr>
          <p:cNvSpPr>
            <a:spLocks noGrp="1"/>
          </p:cNvSpPr>
          <p:nvPr>
            <p:ph type="dt" sz="half" idx="10"/>
          </p:nvPr>
        </p:nvSpPr>
        <p:spPr/>
        <p:txBody>
          <a:bodyPr/>
          <a:lstStyle/>
          <a:p>
            <a:fld id="{AB774384-3DE6-4769-8845-4455DFC09F7D}" type="datetimeFigureOut">
              <a:rPr lang="en-US" smtClean="0"/>
              <a:t>4/15/2024</a:t>
            </a:fld>
            <a:endParaRPr lang="en-US"/>
          </a:p>
        </p:txBody>
      </p:sp>
      <p:sp>
        <p:nvSpPr>
          <p:cNvPr id="5" name="Footer Placeholder 4">
            <a:extLst>
              <a:ext uri="{FF2B5EF4-FFF2-40B4-BE49-F238E27FC236}">
                <a16:creationId xmlns:a16="http://schemas.microsoft.com/office/drawing/2014/main" id="{99CCABB0-3DC3-D47E-544E-1686EBBF1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C78A4-070D-A831-4D26-BFDE4252A434}"/>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2089081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242995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0"/>
            <a:ext cx="10363200" cy="1143000"/>
          </a:xfrm>
          <a:prstGeom prst="rect">
            <a:avLst/>
          </a:prstGeom>
        </p:spPr>
        <p:txBody>
          <a:bodyPr/>
          <a:lstStyle>
            <a:lvl1pPr>
              <a:defRPr b="0" i="0">
                <a:solidFill>
                  <a:srgbClr val="808080"/>
                </a:solidFill>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914400" y="2514600"/>
            <a:ext cx="10363200" cy="3429000"/>
          </a:xfrm>
          <a:prstGeom prst="rect">
            <a:avLst/>
          </a:prstGeom>
        </p:spPr>
        <p:txBody>
          <a:bodyPr/>
          <a:lstStyle>
            <a:lvl1pPr>
              <a:defRPr b="0" i="0">
                <a:solidFill>
                  <a:srgbClr val="808080"/>
                </a:solidFill>
                <a:latin typeface="Trebuchet MS"/>
                <a:cs typeface="Trebuchet MS"/>
              </a:defRPr>
            </a:lvl1pPr>
            <a:lvl2pPr>
              <a:buClr>
                <a:srgbClr val="ECD63F"/>
              </a:buClr>
              <a:defRPr b="0" i="0">
                <a:solidFill>
                  <a:srgbClr val="808080"/>
                </a:solidFill>
                <a:latin typeface="Trebuchet MS"/>
                <a:cs typeface="Trebuchet MS"/>
              </a:defRPr>
            </a:lvl2pPr>
            <a:lvl3pPr>
              <a:buClr>
                <a:srgbClr val="ECD63F"/>
              </a:buClr>
              <a:defRPr b="0" i="0">
                <a:solidFill>
                  <a:srgbClr val="808080"/>
                </a:solidFill>
                <a:latin typeface="Trebuchet MS"/>
                <a:cs typeface="Trebuchet MS"/>
              </a:defRPr>
            </a:lvl3pPr>
            <a:lvl4pPr>
              <a:buClr>
                <a:srgbClr val="ECD63F"/>
              </a:buClr>
              <a:defRPr b="0" i="0">
                <a:solidFill>
                  <a:srgbClr val="808080"/>
                </a:solidFill>
                <a:latin typeface="Trebuchet MS"/>
                <a:cs typeface="Trebuchet MS"/>
              </a:defRPr>
            </a:lvl4pPr>
            <a:lvl5pPr>
              <a:defRPr b="0" i="1">
                <a:solidFill>
                  <a:srgbClr val="808080"/>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9627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439956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ext Slide Single Column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38BC9DD-89A3-4AB8-FA5D-344C4BD2BCE8}"/>
              </a:ext>
            </a:extLst>
          </p:cNvPr>
          <p:cNvPicPr>
            <a:picLocks noChangeAspect="1"/>
          </p:cNvPicPr>
          <p:nvPr userDrawn="1"/>
        </p:nvPicPr>
        <p:blipFill>
          <a:blip r:embed="rId3"/>
          <a:stretch>
            <a:fillRect/>
          </a:stretch>
        </p:blipFill>
        <p:spPr>
          <a:xfrm>
            <a:off x="10067544" y="244297"/>
            <a:ext cx="1719389" cy="857033"/>
          </a:xfrm>
          <a:prstGeom prst="rect">
            <a:avLst/>
          </a:prstGeom>
        </p:spPr>
      </p:pic>
    </p:spTree>
    <p:extLst>
      <p:ext uri="{BB962C8B-B14F-4D97-AF65-F5344CB8AC3E}">
        <p14:creationId xmlns:p14="http://schemas.microsoft.com/office/powerpoint/2010/main" val="365374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00" y="321148"/>
            <a:ext cx="4800600" cy="356029"/>
          </a:xfrm>
          <a:prstGeom prst="rect">
            <a:avLst/>
          </a:prstGeom>
        </p:spPr>
      </p:pic>
      <p:sp>
        <p:nvSpPr>
          <p:cNvPr id="2" name="Rectangle 1">
            <a:extLst>
              <a:ext uri="{FF2B5EF4-FFF2-40B4-BE49-F238E27FC236}">
                <a16:creationId xmlns:a16="http://schemas.microsoft.com/office/drawing/2014/main" id="{46D3BE99-A642-075A-7856-E84C47AE675F}"/>
              </a:ext>
            </a:extLst>
          </p:cNvPr>
          <p:cNvSpPr/>
          <p:nvPr userDrawn="1"/>
        </p:nvSpPr>
        <p:spPr>
          <a:xfrm>
            <a:off x="0" y="923924"/>
            <a:ext cx="12192000" cy="59340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791552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8"/>
            <a:ext cx="6638544" cy="1650381"/>
          </a:xfrm>
          <a:prstGeom prst="rect">
            <a:avLst/>
          </a:prstGeom>
        </p:spPr>
        <p:txBody>
          <a:bodyPr lIns="0">
            <a:normAutofit/>
          </a:bodyPr>
          <a:lstStyle>
            <a:lvl1pPr marL="0" indent="0">
              <a:buNone/>
              <a:defRPr sz="2787" b="0" i="0">
                <a:solidFill>
                  <a:schemeClr val="bg1"/>
                </a:solidFill>
                <a:latin typeface="Georgia" charset="0"/>
                <a:ea typeface="Georgia" charset="0"/>
                <a:cs typeface="Georgia" charset="0"/>
              </a:defRPr>
            </a:lvl1pPr>
          </a:lstStyle>
          <a:p>
            <a:pPr lvl="0"/>
            <a:r>
              <a:rPr lang="en-US" dirty="0"/>
              <a:t>Sub-topic</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70" y="6046265"/>
            <a:ext cx="4650699" cy="344912"/>
          </a:xfrm>
          <a:prstGeom prst="rect">
            <a:avLst/>
          </a:prstGeom>
        </p:spPr>
      </p:pic>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798"/>
              </a:lnSpc>
              <a:defRPr sz="5997"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3837942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798"/>
              </a:lnSpc>
              <a:defRPr sz="5997"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787" b="0" baseline="0">
                <a:solidFill>
                  <a:schemeClr val="bg1"/>
                </a:solidFill>
                <a:latin typeface="Georgia" charset="0"/>
                <a:ea typeface="Georgia" charset="0"/>
                <a:cs typeface="Georgia" charset="0"/>
              </a:defRPr>
            </a:lvl1pPr>
            <a:lvl2pPr marL="456993" indent="0" algn="ctr">
              <a:buNone/>
              <a:defRPr sz="1999"/>
            </a:lvl2pPr>
            <a:lvl3pPr marL="913987" indent="0" algn="ctr">
              <a:buNone/>
              <a:defRPr sz="1817"/>
            </a:lvl3pPr>
            <a:lvl4pPr marL="1370979" indent="0" algn="ctr">
              <a:buNone/>
              <a:defRPr sz="1575"/>
            </a:lvl4pPr>
            <a:lvl5pPr marL="1827972" indent="0" algn="ctr">
              <a:buNone/>
              <a:defRPr sz="1575"/>
            </a:lvl5pPr>
            <a:lvl6pPr marL="2284965" indent="0" algn="ctr">
              <a:buNone/>
              <a:defRPr sz="1575"/>
            </a:lvl6pPr>
            <a:lvl7pPr marL="2741959" indent="0" algn="ctr">
              <a:buNone/>
              <a:defRPr sz="1575"/>
            </a:lvl7pPr>
            <a:lvl8pPr marL="3198952" indent="0" algn="ctr">
              <a:buNone/>
              <a:defRPr sz="1575"/>
            </a:lvl8pPr>
            <a:lvl9pPr marL="3655945" indent="0" algn="ctr">
              <a:buNone/>
              <a:defRPr sz="1575"/>
            </a:lvl9pPr>
          </a:lstStyle>
          <a:p>
            <a:r>
              <a:rPr lang="en-US" dirty="0"/>
              <a:t>Section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5600" y="321148"/>
            <a:ext cx="4800600" cy="356029"/>
          </a:xfrm>
          <a:prstGeom prst="rect">
            <a:avLst/>
          </a:prstGeom>
        </p:spPr>
      </p:pic>
    </p:spTree>
    <p:extLst>
      <p:ext uri="{BB962C8B-B14F-4D97-AF65-F5344CB8AC3E}">
        <p14:creationId xmlns:p14="http://schemas.microsoft.com/office/powerpoint/2010/main" val="2965413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00" y="321148"/>
            <a:ext cx="4800600" cy="356029"/>
          </a:xfrm>
          <a:prstGeom prst="rect">
            <a:avLst/>
          </a:prstGeom>
        </p:spPr>
      </p:pic>
    </p:spTree>
    <p:extLst>
      <p:ext uri="{BB962C8B-B14F-4D97-AF65-F5344CB8AC3E}">
        <p14:creationId xmlns:p14="http://schemas.microsoft.com/office/powerpoint/2010/main" val="1704972950"/>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00" y="321148"/>
            <a:ext cx="4800600" cy="356029"/>
          </a:xfrm>
          <a:prstGeom prst="rect">
            <a:avLst/>
          </a:prstGeom>
        </p:spPr>
      </p:pic>
      <p:sp>
        <p:nvSpPr>
          <p:cNvPr id="2" name="Rectangle 1">
            <a:extLst>
              <a:ext uri="{FF2B5EF4-FFF2-40B4-BE49-F238E27FC236}">
                <a16:creationId xmlns:a16="http://schemas.microsoft.com/office/drawing/2014/main" id="{46D3BE99-A642-075A-7856-E84C47AE675F}"/>
              </a:ext>
            </a:extLst>
          </p:cNvPr>
          <p:cNvSpPr/>
          <p:nvPr userDrawn="1"/>
        </p:nvSpPr>
        <p:spPr>
          <a:xfrm>
            <a:off x="0" y="923924"/>
            <a:ext cx="12192000" cy="59340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094707"/>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599"/>
              </a:lnSpc>
              <a:buNone/>
              <a:defRPr sz="1817" b="0" i="0" spc="-50" baseline="0">
                <a:solidFill>
                  <a:srgbClr val="828383"/>
                </a:solidFill>
                <a:latin typeface="Arial" charset="0"/>
                <a:ea typeface="Arial" charset="0"/>
                <a:cs typeface="Arial" charset="0"/>
              </a:defRPr>
            </a:lvl1pPr>
            <a:lvl2pPr marL="456982" indent="0">
              <a:buNone/>
              <a:defRPr sz="1999">
                <a:solidFill>
                  <a:schemeClr val="tx1">
                    <a:tint val="75000"/>
                  </a:schemeClr>
                </a:solidFill>
              </a:defRPr>
            </a:lvl2pPr>
            <a:lvl3pPr marL="913964" indent="0">
              <a:buNone/>
              <a:defRPr sz="1817">
                <a:solidFill>
                  <a:schemeClr val="tx1">
                    <a:tint val="75000"/>
                  </a:schemeClr>
                </a:solidFill>
              </a:defRPr>
            </a:lvl3pPr>
            <a:lvl4pPr marL="1370945" indent="0">
              <a:buNone/>
              <a:defRPr sz="1575">
                <a:solidFill>
                  <a:schemeClr val="tx1">
                    <a:tint val="75000"/>
                  </a:schemeClr>
                </a:solidFill>
              </a:defRPr>
            </a:lvl4pPr>
            <a:lvl5pPr marL="1827926" indent="0">
              <a:buNone/>
              <a:defRPr sz="1575">
                <a:solidFill>
                  <a:schemeClr val="tx1">
                    <a:tint val="75000"/>
                  </a:schemeClr>
                </a:solidFill>
              </a:defRPr>
            </a:lvl5pPr>
            <a:lvl6pPr marL="2284908" indent="0">
              <a:buNone/>
              <a:defRPr sz="1575">
                <a:solidFill>
                  <a:schemeClr val="tx1">
                    <a:tint val="75000"/>
                  </a:schemeClr>
                </a:solidFill>
              </a:defRPr>
            </a:lvl6pPr>
            <a:lvl7pPr marL="2741890" indent="0">
              <a:buNone/>
              <a:defRPr sz="1575">
                <a:solidFill>
                  <a:schemeClr val="tx1">
                    <a:tint val="75000"/>
                  </a:schemeClr>
                </a:solidFill>
              </a:defRPr>
            </a:lvl7pPr>
            <a:lvl8pPr marL="3198872" indent="0">
              <a:buNone/>
              <a:defRPr sz="1575">
                <a:solidFill>
                  <a:schemeClr val="tx1">
                    <a:tint val="75000"/>
                  </a:schemeClr>
                </a:solidFill>
              </a:defRPr>
            </a:lvl8pPr>
            <a:lvl9pPr marL="3655853" indent="0">
              <a:buNone/>
              <a:defRPr sz="1575">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574">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206393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18FF-8D0E-F3D9-84F7-D751660E32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43C61D-968D-2796-654D-BFCB0DBBB2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F00810-837D-CAC8-E82B-4E02F72831FB}"/>
              </a:ext>
            </a:extLst>
          </p:cNvPr>
          <p:cNvSpPr>
            <a:spLocks noGrp="1"/>
          </p:cNvSpPr>
          <p:nvPr>
            <p:ph type="dt" sz="half" idx="10"/>
          </p:nvPr>
        </p:nvSpPr>
        <p:spPr/>
        <p:txBody>
          <a:bodyPr/>
          <a:lstStyle/>
          <a:p>
            <a:fld id="{AB774384-3DE6-4769-8845-4455DFC09F7D}" type="datetimeFigureOut">
              <a:rPr lang="en-US" smtClean="0"/>
              <a:t>4/15/2024</a:t>
            </a:fld>
            <a:endParaRPr lang="en-US"/>
          </a:p>
        </p:txBody>
      </p:sp>
      <p:sp>
        <p:nvSpPr>
          <p:cNvPr id="5" name="Footer Placeholder 4">
            <a:extLst>
              <a:ext uri="{FF2B5EF4-FFF2-40B4-BE49-F238E27FC236}">
                <a16:creationId xmlns:a16="http://schemas.microsoft.com/office/drawing/2014/main" id="{853A4C81-2D41-184A-96D7-E54D8352B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3E21C-834E-A3C1-4314-1EABB3834DA9}"/>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484929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7"/>
            <a:ext cx="4179753" cy="3511409"/>
          </a:xfrm>
          <a:prstGeom prst="rect">
            <a:avLst/>
          </a:prstGeom>
        </p:spPr>
        <p:txBody>
          <a:bodyPr>
            <a:noAutofit/>
          </a:bodyPr>
          <a:lstStyle>
            <a:lvl1pPr marL="0" indent="0">
              <a:lnSpc>
                <a:spcPts val="2599"/>
              </a:lnSpc>
              <a:buNone/>
              <a:defRPr sz="1817" b="0" i="0" spc="-50" baseline="0">
                <a:solidFill>
                  <a:srgbClr val="828383"/>
                </a:solidFill>
                <a:latin typeface="Arial" charset="0"/>
                <a:ea typeface="Arial" charset="0"/>
                <a:cs typeface="Arial" charset="0"/>
              </a:defRPr>
            </a:lvl1pPr>
            <a:lvl2pPr marL="456982" indent="0">
              <a:buNone/>
              <a:defRPr sz="1999">
                <a:solidFill>
                  <a:schemeClr val="tx1">
                    <a:tint val="75000"/>
                  </a:schemeClr>
                </a:solidFill>
              </a:defRPr>
            </a:lvl2pPr>
            <a:lvl3pPr marL="913964" indent="0">
              <a:buNone/>
              <a:defRPr sz="1817">
                <a:solidFill>
                  <a:schemeClr val="tx1">
                    <a:tint val="75000"/>
                  </a:schemeClr>
                </a:solidFill>
              </a:defRPr>
            </a:lvl3pPr>
            <a:lvl4pPr marL="1370945" indent="0">
              <a:buNone/>
              <a:defRPr sz="1575">
                <a:solidFill>
                  <a:schemeClr val="tx1">
                    <a:tint val="75000"/>
                  </a:schemeClr>
                </a:solidFill>
              </a:defRPr>
            </a:lvl4pPr>
            <a:lvl5pPr marL="1827926" indent="0">
              <a:buNone/>
              <a:defRPr sz="1575">
                <a:solidFill>
                  <a:schemeClr val="tx1">
                    <a:tint val="75000"/>
                  </a:schemeClr>
                </a:solidFill>
              </a:defRPr>
            </a:lvl5pPr>
            <a:lvl6pPr marL="2284908" indent="0">
              <a:buNone/>
              <a:defRPr sz="1575">
                <a:solidFill>
                  <a:schemeClr val="tx1">
                    <a:tint val="75000"/>
                  </a:schemeClr>
                </a:solidFill>
              </a:defRPr>
            </a:lvl6pPr>
            <a:lvl7pPr marL="2741890" indent="0">
              <a:buNone/>
              <a:defRPr sz="1575">
                <a:solidFill>
                  <a:schemeClr val="tx1">
                    <a:tint val="75000"/>
                  </a:schemeClr>
                </a:solidFill>
              </a:defRPr>
            </a:lvl7pPr>
            <a:lvl8pPr marL="3198872" indent="0">
              <a:buNone/>
              <a:defRPr sz="1575">
                <a:solidFill>
                  <a:schemeClr val="tx1">
                    <a:tint val="75000"/>
                  </a:schemeClr>
                </a:solidFill>
              </a:defRPr>
            </a:lvl8pPr>
            <a:lvl9pPr marL="3655853" indent="0">
              <a:buNone/>
              <a:defRPr sz="1575">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7"/>
            <a:ext cx="4179753" cy="3511409"/>
          </a:xfrm>
          <a:prstGeom prst="rect">
            <a:avLst/>
          </a:prstGeom>
        </p:spPr>
        <p:txBody>
          <a:bodyPr>
            <a:noAutofit/>
          </a:bodyPr>
          <a:lstStyle>
            <a:lvl1pPr marL="0" indent="0">
              <a:lnSpc>
                <a:spcPts val="2599"/>
              </a:lnSpc>
              <a:buNone/>
              <a:defRPr sz="1817" b="0" i="0" spc="-50" baseline="0">
                <a:solidFill>
                  <a:srgbClr val="828383"/>
                </a:solidFill>
                <a:latin typeface="Arial" charset="0"/>
                <a:ea typeface="Arial" charset="0"/>
                <a:cs typeface="Arial" charset="0"/>
              </a:defRPr>
            </a:lvl1pPr>
            <a:lvl2pPr marL="456982" indent="0">
              <a:buNone/>
              <a:defRPr sz="1999">
                <a:solidFill>
                  <a:schemeClr val="tx1">
                    <a:tint val="75000"/>
                  </a:schemeClr>
                </a:solidFill>
              </a:defRPr>
            </a:lvl2pPr>
            <a:lvl3pPr marL="913964" indent="0">
              <a:buNone/>
              <a:defRPr sz="1817">
                <a:solidFill>
                  <a:schemeClr val="tx1">
                    <a:tint val="75000"/>
                  </a:schemeClr>
                </a:solidFill>
              </a:defRPr>
            </a:lvl3pPr>
            <a:lvl4pPr marL="1370945" indent="0">
              <a:buNone/>
              <a:defRPr sz="1575">
                <a:solidFill>
                  <a:schemeClr val="tx1">
                    <a:tint val="75000"/>
                  </a:schemeClr>
                </a:solidFill>
              </a:defRPr>
            </a:lvl4pPr>
            <a:lvl5pPr marL="1827926" indent="0">
              <a:buNone/>
              <a:defRPr sz="1575">
                <a:solidFill>
                  <a:schemeClr val="tx1">
                    <a:tint val="75000"/>
                  </a:schemeClr>
                </a:solidFill>
              </a:defRPr>
            </a:lvl5pPr>
            <a:lvl6pPr marL="2284908" indent="0">
              <a:buNone/>
              <a:defRPr sz="1575">
                <a:solidFill>
                  <a:schemeClr val="tx1">
                    <a:tint val="75000"/>
                  </a:schemeClr>
                </a:solidFill>
              </a:defRPr>
            </a:lvl6pPr>
            <a:lvl7pPr marL="2741890" indent="0">
              <a:buNone/>
              <a:defRPr sz="1575">
                <a:solidFill>
                  <a:schemeClr val="tx1">
                    <a:tint val="75000"/>
                  </a:schemeClr>
                </a:solidFill>
              </a:defRPr>
            </a:lvl7pPr>
            <a:lvl8pPr marL="3198872" indent="0">
              <a:buNone/>
              <a:defRPr sz="1575">
                <a:solidFill>
                  <a:schemeClr val="tx1">
                    <a:tint val="75000"/>
                  </a:schemeClr>
                </a:solidFill>
              </a:defRPr>
            </a:lvl8pPr>
            <a:lvl9pPr marL="3655853" indent="0">
              <a:buNone/>
              <a:defRPr sz="1575">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574">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2938992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30" y="2185418"/>
            <a:ext cx="8557757" cy="3732425"/>
          </a:xfrm>
          <a:prstGeom prst="rect">
            <a:avLst/>
          </a:prstGeom>
        </p:spPr>
        <p:txBody>
          <a:bodyPr lIns="301746" rIns="301746">
            <a:noAutofit/>
          </a:bodyPr>
          <a:lstStyle>
            <a:lvl1pPr marL="456993" marR="0" indent="-406216" algn="l" defTabSz="913987" rtl="0" eaLnBrk="1" fontAlgn="auto" latinLnBrk="0" hangingPunct="1">
              <a:lnSpc>
                <a:spcPts val="2599"/>
              </a:lnSpc>
              <a:spcBef>
                <a:spcPts val="1000"/>
              </a:spcBef>
              <a:spcAft>
                <a:spcPts val="0"/>
              </a:spcAft>
              <a:buClr>
                <a:srgbClr val="005BBB"/>
              </a:buClr>
              <a:buSzPct val="109000"/>
              <a:buFont typeface="Arial" charset="0"/>
              <a:buChar char="•"/>
              <a:tabLst/>
              <a:defRPr sz="1999" b="0" i="0" spc="-50" baseline="0">
                <a:solidFill>
                  <a:srgbClr val="828383"/>
                </a:solidFill>
                <a:latin typeface="Arial" charset="0"/>
                <a:ea typeface="Arial" charset="0"/>
                <a:cs typeface="Arial" charset="0"/>
              </a:defRPr>
            </a:lvl1pPr>
            <a:lvl2pPr marL="456982" indent="0">
              <a:buNone/>
              <a:defRPr sz="1999">
                <a:solidFill>
                  <a:schemeClr val="tx1">
                    <a:tint val="75000"/>
                  </a:schemeClr>
                </a:solidFill>
              </a:defRPr>
            </a:lvl2pPr>
            <a:lvl3pPr marL="913964" indent="0">
              <a:buNone/>
              <a:defRPr sz="1817">
                <a:solidFill>
                  <a:schemeClr val="tx1">
                    <a:tint val="75000"/>
                  </a:schemeClr>
                </a:solidFill>
              </a:defRPr>
            </a:lvl3pPr>
            <a:lvl4pPr marL="1370945" indent="0">
              <a:buNone/>
              <a:defRPr sz="1575">
                <a:solidFill>
                  <a:schemeClr val="tx1">
                    <a:tint val="75000"/>
                  </a:schemeClr>
                </a:solidFill>
              </a:defRPr>
            </a:lvl4pPr>
            <a:lvl5pPr marL="1827926" indent="0">
              <a:buNone/>
              <a:defRPr sz="1575">
                <a:solidFill>
                  <a:schemeClr val="tx1">
                    <a:tint val="75000"/>
                  </a:schemeClr>
                </a:solidFill>
              </a:defRPr>
            </a:lvl5pPr>
            <a:lvl6pPr marL="2284908" indent="0">
              <a:buNone/>
              <a:defRPr sz="1575">
                <a:solidFill>
                  <a:schemeClr val="tx1">
                    <a:tint val="75000"/>
                  </a:schemeClr>
                </a:solidFill>
              </a:defRPr>
            </a:lvl6pPr>
            <a:lvl7pPr marL="2741890" indent="0">
              <a:buNone/>
              <a:defRPr sz="1575">
                <a:solidFill>
                  <a:schemeClr val="tx1">
                    <a:tint val="75000"/>
                  </a:schemeClr>
                </a:solidFill>
              </a:defRPr>
            </a:lvl7pPr>
            <a:lvl8pPr marL="3198872" indent="0">
              <a:buNone/>
              <a:defRPr sz="1575">
                <a:solidFill>
                  <a:schemeClr val="tx1">
                    <a:tint val="75000"/>
                  </a:schemeClr>
                </a:solidFill>
              </a:defRPr>
            </a:lvl8pPr>
            <a:lvl9pPr marL="3655853" indent="0">
              <a:buNone/>
              <a:defRPr sz="1575">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574">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1219534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574">
                <a:solidFill>
                  <a:srgbClr val="005BBB"/>
                </a:solidFill>
                <a:latin typeface="Georgia" charset="0"/>
                <a:ea typeface="Georgia" charset="0"/>
                <a:cs typeface="Georgia" charset="0"/>
              </a:defRPr>
            </a:lvl1pPr>
          </a:lstStyle>
          <a:p>
            <a:r>
              <a:rPr lang="en-US" dirty="0"/>
              <a:t>Click to edit title</a:t>
            </a:r>
          </a:p>
        </p:txBody>
      </p:sp>
      <p:sp>
        <p:nvSpPr>
          <p:cNvPr id="7" name="Content Placeholder 6"/>
          <p:cNvSpPr>
            <a:spLocks noGrp="1"/>
          </p:cNvSpPr>
          <p:nvPr>
            <p:ph sz="quarter" idx="10" hasCustomPrompt="1"/>
          </p:nvPr>
        </p:nvSpPr>
        <p:spPr>
          <a:xfrm>
            <a:off x="566930" y="2185416"/>
            <a:ext cx="9678987" cy="3848100"/>
          </a:xfrm>
          <a:prstGeom prst="rect">
            <a:avLst/>
          </a:prstGeom>
        </p:spPr>
        <p:txBody>
          <a:bodyPr/>
          <a:lstStyle>
            <a:lvl1pPr marL="0" indent="0">
              <a:lnSpc>
                <a:spcPts val="2298"/>
              </a:lnSpc>
              <a:buClr>
                <a:srgbClr val="005BBB"/>
              </a:buClr>
              <a:buFontTx/>
              <a:buNone/>
              <a:defRPr sz="1696" b="1">
                <a:solidFill>
                  <a:srgbClr val="005BBB"/>
                </a:solidFill>
                <a:latin typeface="Arial" charset="0"/>
                <a:ea typeface="Arial" charset="0"/>
                <a:cs typeface="Arial" charset="0"/>
              </a:defRPr>
            </a:lvl1pPr>
            <a:lvl2pPr marL="736266" indent="-279274">
              <a:lnSpc>
                <a:spcPts val="2298"/>
              </a:lnSpc>
              <a:buClr>
                <a:srgbClr val="005BBB"/>
              </a:buClr>
              <a:buFont typeface="Arial" charset="0"/>
              <a:buChar char="•"/>
              <a:tabLst/>
              <a:defRPr sz="1999">
                <a:solidFill>
                  <a:srgbClr val="828383"/>
                </a:solidFill>
                <a:latin typeface="Arial" charset="0"/>
                <a:ea typeface="Arial" charset="0"/>
                <a:cs typeface="Arial" charset="0"/>
              </a:defRPr>
            </a:lvl2pPr>
            <a:lvl3pPr marL="1142483" marR="0" indent="-228496" algn="l" defTabSz="913987" rtl="0" eaLnBrk="1" fontAlgn="auto" latinLnBrk="0" hangingPunct="1">
              <a:lnSpc>
                <a:spcPts val="2298"/>
              </a:lnSpc>
              <a:spcBef>
                <a:spcPts val="500"/>
              </a:spcBef>
              <a:spcAft>
                <a:spcPts val="0"/>
              </a:spcAft>
              <a:buClr>
                <a:srgbClr val="005BBB"/>
              </a:buClr>
              <a:buSzTx/>
              <a:buFont typeface="LucidaGrande" charset="0"/>
              <a:buChar char="-"/>
              <a:tabLst>
                <a:tab pos="1142483" algn="l"/>
              </a:tabLst>
              <a:defRPr sz="1999">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2483" marR="0" lvl="2" indent="-228496" algn="l" defTabSz="913987" rtl="0" eaLnBrk="1" fontAlgn="auto" latinLnBrk="0" hangingPunct="1">
              <a:lnSpc>
                <a:spcPts val="2298"/>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2483" marR="0" lvl="2" indent="-228496" algn="l" defTabSz="913987" rtl="0" eaLnBrk="1" fontAlgn="auto" latinLnBrk="0" hangingPunct="1">
              <a:lnSpc>
                <a:spcPts val="2298"/>
              </a:lnSpc>
              <a:spcBef>
                <a:spcPts val="500"/>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4065084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575" b="0" i="0">
                <a:solidFill>
                  <a:schemeClr val="bg1"/>
                </a:solidFill>
                <a:latin typeface="Arial" charset="0"/>
                <a:ea typeface="Arial" charset="0"/>
                <a:cs typeface="Arial" charset="0"/>
              </a:defRPr>
            </a:lvl1pPr>
            <a:lvl2pPr marL="456982" indent="0">
              <a:buNone/>
              <a:defRPr sz="2787"/>
            </a:lvl2pPr>
            <a:lvl3pPr marL="913964" indent="0">
              <a:buNone/>
              <a:defRPr sz="2423"/>
            </a:lvl3pPr>
            <a:lvl4pPr marL="1370945" indent="0">
              <a:buNone/>
              <a:defRPr sz="1999"/>
            </a:lvl4pPr>
            <a:lvl5pPr marL="1827926" indent="0">
              <a:buNone/>
              <a:defRPr sz="1999"/>
            </a:lvl5pPr>
            <a:lvl6pPr marL="2284908" indent="0">
              <a:buNone/>
              <a:defRPr sz="1999"/>
            </a:lvl6pPr>
            <a:lvl7pPr marL="2741890" indent="0">
              <a:buNone/>
              <a:defRPr sz="1999"/>
            </a:lvl7pPr>
            <a:lvl8pPr marL="3198872" indent="0">
              <a:buNone/>
              <a:defRPr sz="1999"/>
            </a:lvl8pPr>
            <a:lvl9pPr marL="3655853" indent="0">
              <a:buNone/>
              <a:defRPr sz="1999"/>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70" y="1320800"/>
            <a:ext cx="4268653" cy="716084"/>
          </a:xfrm>
          <a:prstGeom prst="rect">
            <a:avLst/>
          </a:prstGeom>
        </p:spPr>
        <p:txBody>
          <a:bodyPr anchor="b">
            <a:normAutofit/>
          </a:bodyPr>
          <a:lstStyle>
            <a:lvl1pPr>
              <a:lnSpc>
                <a:spcPct val="80000"/>
              </a:lnSpc>
              <a:defRPr sz="3574">
                <a:solidFill>
                  <a:srgbClr val="005BBB"/>
                </a:solidFill>
                <a:latin typeface="Georgia" charset="0"/>
                <a:ea typeface="Georgia" charset="0"/>
                <a:cs typeface="Georgia" charset="0"/>
              </a:defRPr>
            </a:lvl1pPr>
          </a:lstStyle>
          <a:p>
            <a:r>
              <a:rPr lang="en-US" dirty="0"/>
              <a:t>Click to edit title</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599"/>
              </a:lnSpc>
              <a:buNone/>
              <a:defRPr sz="1817" b="0" i="0" spc="-50" baseline="0">
                <a:solidFill>
                  <a:srgbClr val="828383"/>
                </a:solidFill>
                <a:latin typeface="Arial" charset="0"/>
                <a:ea typeface="Arial" charset="0"/>
                <a:cs typeface="Arial" charset="0"/>
              </a:defRPr>
            </a:lvl1pPr>
            <a:lvl2pPr marL="456982" indent="0">
              <a:buNone/>
              <a:defRPr sz="1999">
                <a:solidFill>
                  <a:schemeClr val="tx1">
                    <a:tint val="75000"/>
                  </a:schemeClr>
                </a:solidFill>
              </a:defRPr>
            </a:lvl2pPr>
            <a:lvl3pPr marL="913964" indent="0">
              <a:buNone/>
              <a:defRPr sz="1817">
                <a:solidFill>
                  <a:schemeClr val="tx1">
                    <a:tint val="75000"/>
                  </a:schemeClr>
                </a:solidFill>
              </a:defRPr>
            </a:lvl3pPr>
            <a:lvl4pPr marL="1370945" indent="0">
              <a:buNone/>
              <a:defRPr sz="1575">
                <a:solidFill>
                  <a:schemeClr val="tx1">
                    <a:tint val="75000"/>
                  </a:schemeClr>
                </a:solidFill>
              </a:defRPr>
            </a:lvl4pPr>
            <a:lvl5pPr marL="1827926" indent="0">
              <a:buNone/>
              <a:defRPr sz="1575">
                <a:solidFill>
                  <a:schemeClr val="tx1">
                    <a:tint val="75000"/>
                  </a:schemeClr>
                </a:solidFill>
              </a:defRPr>
            </a:lvl5pPr>
            <a:lvl6pPr marL="2284908" indent="0">
              <a:buNone/>
              <a:defRPr sz="1575">
                <a:solidFill>
                  <a:schemeClr val="tx1">
                    <a:tint val="75000"/>
                  </a:schemeClr>
                </a:solidFill>
              </a:defRPr>
            </a:lvl6pPr>
            <a:lvl7pPr marL="2741890" indent="0">
              <a:buNone/>
              <a:defRPr sz="1575">
                <a:solidFill>
                  <a:schemeClr val="tx1">
                    <a:tint val="75000"/>
                  </a:schemeClr>
                </a:solidFill>
              </a:defRPr>
            </a:lvl7pPr>
            <a:lvl8pPr marL="3198872" indent="0">
              <a:buNone/>
              <a:defRPr sz="1575">
                <a:solidFill>
                  <a:schemeClr val="tx1">
                    <a:tint val="75000"/>
                  </a:schemeClr>
                </a:solidFill>
              </a:defRPr>
            </a:lvl8pPr>
            <a:lvl9pPr marL="3655853" indent="0">
              <a:buNone/>
              <a:defRPr sz="1575">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3522106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3"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575" b="0" i="0">
                <a:solidFill>
                  <a:schemeClr val="bg1"/>
                </a:solidFill>
                <a:latin typeface="Arial" charset="0"/>
                <a:ea typeface="Arial" charset="0"/>
                <a:cs typeface="Arial" charset="0"/>
              </a:defRPr>
            </a:lvl1pPr>
            <a:lvl2pPr marL="456982" indent="0">
              <a:buNone/>
              <a:defRPr sz="2787"/>
            </a:lvl2pPr>
            <a:lvl3pPr marL="913964" indent="0">
              <a:buNone/>
              <a:defRPr sz="2423"/>
            </a:lvl3pPr>
            <a:lvl4pPr marL="1370945" indent="0">
              <a:buNone/>
              <a:defRPr sz="1999"/>
            </a:lvl4pPr>
            <a:lvl5pPr marL="1827926" indent="0">
              <a:buNone/>
              <a:defRPr sz="1999"/>
            </a:lvl5pPr>
            <a:lvl6pPr marL="2284908" indent="0">
              <a:buNone/>
              <a:defRPr sz="1999"/>
            </a:lvl6pPr>
            <a:lvl7pPr marL="2741890" indent="0">
              <a:buNone/>
              <a:defRPr sz="1999"/>
            </a:lvl7pPr>
            <a:lvl8pPr marL="3198872" indent="0">
              <a:buNone/>
              <a:defRPr sz="1999"/>
            </a:lvl8pPr>
            <a:lvl9pPr marL="3655853" indent="0">
              <a:buNone/>
              <a:defRPr sz="1999"/>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70" y="1320800"/>
            <a:ext cx="4268653" cy="716084"/>
          </a:xfrm>
          <a:prstGeom prst="rect">
            <a:avLst/>
          </a:prstGeom>
        </p:spPr>
        <p:txBody>
          <a:bodyPr anchor="b">
            <a:normAutofit/>
          </a:bodyPr>
          <a:lstStyle>
            <a:lvl1pPr>
              <a:lnSpc>
                <a:spcPct val="80000"/>
              </a:lnSpc>
              <a:defRPr sz="3574">
                <a:solidFill>
                  <a:srgbClr val="005BBB"/>
                </a:solidFill>
                <a:latin typeface="Georgia" charset="0"/>
                <a:ea typeface="Georgia" charset="0"/>
                <a:cs typeface="Georgia" charset="0"/>
              </a:defRPr>
            </a:lvl1pPr>
          </a:lstStyle>
          <a:p>
            <a:r>
              <a:rPr lang="en-US" dirty="0"/>
              <a:t>Click to edit title</a:t>
            </a:r>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575" b="0" i="0">
                <a:solidFill>
                  <a:schemeClr val="bg1"/>
                </a:solidFill>
                <a:latin typeface="Arial" charset="0"/>
                <a:ea typeface="Arial" charset="0"/>
                <a:cs typeface="Arial" charset="0"/>
              </a:defRPr>
            </a:lvl1pPr>
            <a:lvl2pPr marL="456982" indent="0">
              <a:buNone/>
              <a:defRPr sz="2787"/>
            </a:lvl2pPr>
            <a:lvl3pPr marL="913964" indent="0">
              <a:buNone/>
              <a:defRPr sz="2423"/>
            </a:lvl3pPr>
            <a:lvl4pPr marL="1370945" indent="0">
              <a:buNone/>
              <a:defRPr sz="1999"/>
            </a:lvl4pPr>
            <a:lvl5pPr marL="1827926" indent="0">
              <a:buNone/>
              <a:defRPr sz="1999"/>
            </a:lvl5pPr>
            <a:lvl6pPr marL="2284908" indent="0">
              <a:buNone/>
              <a:defRPr sz="1999"/>
            </a:lvl6pPr>
            <a:lvl7pPr marL="2741890" indent="0">
              <a:buNone/>
              <a:defRPr sz="1999"/>
            </a:lvl7pPr>
            <a:lvl8pPr marL="3198872" indent="0">
              <a:buNone/>
              <a:defRPr sz="1999"/>
            </a:lvl8pPr>
            <a:lvl9pPr marL="3655853" indent="0">
              <a:buNone/>
              <a:defRPr sz="1999"/>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575" b="0" i="0">
                <a:solidFill>
                  <a:schemeClr val="bg1"/>
                </a:solidFill>
                <a:latin typeface="Arial" charset="0"/>
                <a:ea typeface="Arial" charset="0"/>
                <a:cs typeface="Arial" charset="0"/>
              </a:defRPr>
            </a:lvl1pPr>
            <a:lvl2pPr marL="456982" indent="0">
              <a:buNone/>
              <a:defRPr sz="2787"/>
            </a:lvl2pPr>
            <a:lvl3pPr marL="913964" indent="0">
              <a:buNone/>
              <a:defRPr sz="2423"/>
            </a:lvl3pPr>
            <a:lvl4pPr marL="1370945" indent="0">
              <a:buNone/>
              <a:defRPr sz="1999"/>
            </a:lvl4pPr>
            <a:lvl5pPr marL="1827926" indent="0">
              <a:buNone/>
              <a:defRPr sz="1999"/>
            </a:lvl5pPr>
            <a:lvl6pPr marL="2284908" indent="0">
              <a:buNone/>
              <a:defRPr sz="1999"/>
            </a:lvl6pPr>
            <a:lvl7pPr marL="2741890" indent="0">
              <a:buNone/>
              <a:defRPr sz="1999"/>
            </a:lvl7pPr>
            <a:lvl8pPr marL="3198872" indent="0">
              <a:buNone/>
              <a:defRPr sz="1999"/>
            </a:lvl8pPr>
            <a:lvl9pPr marL="3655853" indent="0">
              <a:buNone/>
              <a:defRPr sz="1999"/>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599"/>
              </a:lnSpc>
              <a:buNone/>
              <a:defRPr sz="1817" b="0" i="0" spc="-50" baseline="0">
                <a:solidFill>
                  <a:srgbClr val="828383"/>
                </a:solidFill>
                <a:latin typeface="Arial" charset="0"/>
                <a:ea typeface="Arial" charset="0"/>
                <a:cs typeface="Arial" charset="0"/>
              </a:defRPr>
            </a:lvl1pPr>
            <a:lvl2pPr marL="456982" indent="0">
              <a:buNone/>
              <a:defRPr sz="1999">
                <a:solidFill>
                  <a:schemeClr val="tx1">
                    <a:tint val="75000"/>
                  </a:schemeClr>
                </a:solidFill>
              </a:defRPr>
            </a:lvl2pPr>
            <a:lvl3pPr marL="913964" indent="0">
              <a:buNone/>
              <a:defRPr sz="1817">
                <a:solidFill>
                  <a:schemeClr val="tx1">
                    <a:tint val="75000"/>
                  </a:schemeClr>
                </a:solidFill>
              </a:defRPr>
            </a:lvl3pPr>
            <a:lvl4pPr marL="1370945" indent="0">
              <a:buNone/>
              <a:defRPr sz="1575">
                <a:solidFill>
                  <a:schemeClr val="tx1">
                    <a:tint val="75000"/>
                  </a:schemeClr>
                </a:solidFill>
              </a:defRPr>
            </a:lvl4pPr>
            <a:lvl5pPr marL="1827926" indent="0">
              <a:buNone/>
              <a:defRPr sz="1575">
                <a:solidFill>
                  <a:schemeClr val="tx1">
                    <a:tint val="75000"/>
                  </a:schemeClr>
                </a:solidFill>
              </a:defRPr>
            </a:lvl5pPr>
            <a:lvl6pPr marL="2284908" indent="0">
              <a:buNone/>
              <a:defRPr sz="1575">
                <a:solidFill>
                  <a:schemeClr val="tx1">
                    <a:tint val="75000"/>
                  </a:schemeClr>
                </a:solidFill>
              </a:defRPr>
            </a:lvl6pPr>
            <a:lvl7pPr marL="2741890" indent="0">
              <a:buNone/>
              <a:defRPr sz="1575">
                <a:solidFill>
                  <a:schemeClr val="tx1">
                    <a:tint val="75000"/>
                  </a:schemeClr>
                </a:solidFill>
              </a:defRPr>
            </a:lvl7pPr>
            <a:lvl8pPr marL="3198872" indent="0">
              <a:buNone/>
              <a:defRPr sz="1575">
                <a:solidFill>
                  <a:schemeClr val="tx1">
                    <a:tint val="75000"/>
                  </a:schemeClr>
                </a:solidFill>
              </a:defRPr>
            </a:lvl8pPr>
            <a:lvl9pPr marL="3655853" indent="0">
              <a:buNone/>
              <a:defRPr sz="1575">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4276676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575" b="0" i="0">
                <a:solidFill>
                  <a:schemeClr val="bg1"/>
                </a:solidFill>
                <a:latin typeface="Arial" charset="0"/>
                <a:ea typeface="Arial" charset="0"/>
                <a:cs typeface="Arial" charset="0"/>
              </a:defRPr>
            </a:lvl1pPr>
            <a:lvl2pPr marL="456982" indent="0">
              <a:buNone/>
              <a:defRPr sz="2787"/>
            </a:lvl2pPr>
            <a:lvl3pPr marL="913964" indent="0">
              <a:buNone/>
              <a:defRPr sz="2423"/>
            </a:lvl3pPr>
            <a:lvl4pPr marL="1370945" indent="0">
              <a:buNone/>
              <a:defRPr sz="1999"/>
            </a:lvl4pPr>
            <a:lvl5pPr marL="1827926" indent="0">
              <a:buNone/>
              <a:defRPr sz="1999"/>
            </a:lvl5pPr>
            <a:lvl6pPr marL="2284908" indent="0">
              <a:buNone/>
              <a:defRPr sz="1999"/>
            </a:lvl6pPr>
            <a:lvl7pPr marL="2741890" indent="0">
              <a:buNone/>
              <a:defRPr sz="1999"/>
            </a:lvl7pPr>
            <a:lvl8pPr marL="3198872" indent="0">
              <a:buNone/>
              <a:defRPr sz="1999"/>
            </a:lvl8pPr>
            <a:lvl9pPr marL="3655853" indent="0">
              <a:buNone/>
              <a:defRPr sz="1999"/>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3201628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8"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3987" rtl="0" eaLnBrk="1" fontAlgn="auto" latinLnBrk="0" hangingPunct="1">
              <a:lnSpc>
                <a:spcPct val="90000"/>
              </a:lnSpc>
              <a:spcBef>
                <a:spcPts val="1000"/>
              </a:spcBef>
              <a:spcAft>
                <a:spcPts val="0"/>
              </a:spcAft>
              <a:buClrTx/>
              <a:buSzTx/>
              <a:buFont typeface="Arial" panose="020B0604020202020204" pitchFamily="34" charset="0"/>
              <a:buNone/>
              <a:tabLst/>
              <a:defRPr sz="1575"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
        <p:nvSpPr>
          <p:cNvPr id="8" name="Title 3"/>
          <p:cNvSpPr>
            <a:spLocks noGrp="1"/>
          </p:cNvSpPr>
          <p:nvPr>
            <p:ph type="title" hasCustomPrompt="1"/>
          </p:nvPr>
        </p:nvSpPr>
        <p:spPr>
          <a:xfrm>
            <a:off x="569470" y="1320800"/>
            <a:ext cx="4268653" cy="716084"/>
          </a:xfrm>
          <a:prstGeom prst="rect">
            <a:avLst/>
          </a:prstGeom>
        </p:spPr>
        <p:txBody>
          <a:bodyPr anchor="b">
            <a:normAutofit/>
          </a:bodyPr>
          <a:lstStyle>
            <a:lvl1pPr>
              <a:lnSpc>
                <a:spcPct val="80000"/>
              </a:lnSpc>
              <a:defRPr sz="3574">
                <a:solidFill>
                  <a:srgbClr val="005BBB"/>
                </a:solidFill>
                <a:latin typeface="Georgia" charset="0"/>
                <a:ea typeface="Georgia" charset="0"/>
                <a:cs typeface="Georgia" charset="0"/>
              </a:defRPr>
            </a:lvl1pPr>
          </a:lstStyle>
          <a:p>
            <a:r>
              <a:rPr lang="en-US" dirty="0"/>
              <a:t>Click to edit title</a:t>
            </a:r>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599"/>
              </a:lnSpc>
              <a:buNone/>
              <a:defRPr sz="1817" b="0" i="0" spc="-50" baseline="0">
                <a:solidFill>
                  <a:srgbClr val="828383"/>
                </a:solidFill>
                <a:latin typeface="Arial" charset="0"/>
                <a:ea typeface="Arial" charset="0"/>
                <a:cs typeface="Arial" charset="0"/>
              </a:defRPr>
            </a:lvl1pPr>
            <a:lvl2pPr marL="456982" indent="0">
              <a:buNone/>
              <a:defRPr sz="1999">
                <a:solidFill>
                  <a:schemeClr val="tx1">
                    <a:tint val="75000"/>
                  </a:schemeClr>
                </a:solidFill>
              </a:defRPr>
            </a:lvl2pPr>
            <a:lvl3pPr marL="913964" indent="0">
              <a:buNone/>
              <a:defRPr sz="1817">
                <a:solidFill>
                  <a:schemeClr val="tx1">
                    <a:tint val="75000"/>
                  </a:schemeClr>
                </a:solidFill>
              </a:defRPr>
            </a:lvl3pPr>
            <a:lvl4pPr marL="1370945" indent="0">
              <a:buNone/>
              <a:defRPr sz="1575">
                <a:solidFill>
                  <a:schemeClr val="tx1">
                    <a:tint val="75000"/>
                  </a:schemeClr>
                </a:solidFill>
              </a:defRPr>
            </a:lvl4pPr>
            <a:lvl5pPr marL="1827926" indent="0">
              <a:buNone/>
              <a:defRPr sz="1575">
                <a:solidFill>
                  <a:schemeClr val="tx1">
                    <a:tint val="75000"/>
                  </a:schemeClr>
                </a:solidFill>
              </a:defRPr>
            </a:lvl5pPr>
            <a:lvl6pPr marL="2284908" indent="0">
              <a:buNone/>
              <a:defRPr sz="1575">
                <a:solidFill>
                  <a:schemeClr val="tx1">
                    <a:tint val="75000"/>
                  </a:schemeClr>
                </a:solidFill>
              </a:defRPr>
            </a:lvl6pPr>
            <a:lvl7pPr marL="2741890" indent="0">
              <a:buNone/>
              <a:defRPr sz="1575">
                <a:solidFill>
                  <a:schemeClr val="tx1">
                    <a:tint val="75000"/>
                  </a:schemeClr>
                </a:solidFill>
              </a:defRPr>
            </a:lvl7pPr>
            <a:lvl8pPr marL="3198872" indent="0">
              <a:buNone/>
              <a:defRPr sz="1575">
                <a:solidFill>
                  <a:schemeClr val="tx1">
                    <a:tint val="75000"/>
                  </a:schemeClr>
                </a:solidFill>
              </a:defRPr>
            </a:lvl8pPr>
            <a:lvl9pPr marL="3655853" indent="0">
              <a:buNone/>
              <a:defRPr sz="1575">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31064265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lIns="150922" tIns="75461" rIns="150922" bIns="75461"/>
          <a:lstStyle/>
          <a:p>
            <a:endParaRPr lang="en-US" dirty="0"/>
          </a:p>
        </p:txBody>
      </p:sp>
      <p:sp>
        <p:nvSpPr>
          <p:cNvPr id="5" name="Footer Placeholder 4"/>
          <p:cNvSpPr>
            <a:spLocks noGrp="1"/>
          </p:cNvSpPr>
          <p:nvPr>
            <p:ph type="ftr" sz="quarter" idx="11"/>
          </p:nvPr>
        </p:nvSpPr>
        <p:spPr>
          <a:xfrm>
            <a:off x="4165600" y="6356351"/>
            <a:ext cx="3860801" cy="365125"/>
          </a:xfrm>
          <a:prstGeom prst="rect">
            <a:avLst/>
          </a:prstGeom>
        </p:spPr>
        <p:txBody>
          <a:bodyPr lIns="150922" tIns="75461" rIns="150922" bIns="75461"/>
          <a:lstStyle/>
          <a:p>
            <a:endParaRPr lang="en-US" dirty="0"/>
          </a:p>
        </p:txBody>
      </p:sp>
      <p:sp>
        <p:nvSpPr>
          <p:cNvPr id="6" name="Slide Number Placeholder 5"/>
          <p:cNvSpPr>
            <a:spLocks noGrp="1"/>
          </p:cNvSpPr>
          <p:nvPr>
            <p:ph type="sldNum" sz="quarter" idx="12"/>
          </p:nvPr>
        </p:nvSpPr>
        <p:spPr>
          <a:xfrm>
            <a:off x="8737601" y="6356351"/>
            <a:ext cx="2844800" cy="365125"/>
          </a:xfrm>
          <a:prstGeom prst="rect">
            <a:avLst/>
          </a:prstGeom>
        </p:spPr>
        <p:txBody>
          <a:bodyPr lIns="150922" tIns="75461" rIns="150922" bIns="75461"/>
          <a:lstStyle/>
          <a:p>
            <a:fld id="{F9F1E4FE-05CF-40B1-AB95-25AC08414F19}" type="slidenum">
              <a:rPr lang="en-US" smtClean="0"/>
              <a:t>‹#›</a:t>
            </a:fld>
            <a:endParaRPr lang="en-US" dirty="0"/>
          </a:p>
        </p:txBody>
      </p:sp>
    </p:spTree>
    <p:extLst>
      <p:ext uri="{BB962C8B-B14F-4D97-AF65-F5344CB8AC3E}">
        <p14:creationId xmlns:p14="http://schemas.microsoft.com/office/powerpoint/2010/main" val="7314106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22642" y="1596070"/>
            <a:ext cx="11259433" cy="480053"/>
          </a:xfrm>
          <a:prstGeom prst="rect">
            <a:avLst/>
          </a:prstGeom>
        </p:spPr>
        <p:txBody>
          <a:bodyPr anchor="ctr" anchorCtr="0"/>
          <a:lstStyle>
            <a:lvl1pPr algn="l">
              <a:defRPr sz="4362" b="1">
                <a:solidFill>
                  <a:srgbClr val="0055B8"/>
                </a:solidFill>
                <a:latin typeface="Arial"/>
                <a:cs typeface="Arial"/>
              </a:defRPr>
            </a:lvl1pPr>
          </a:lstStyle>
          <a:p>
            <a:r>
              <a:rPr lang="en-US" dirty="0"/>
              <a:t>Header Title</a:t>
            </a:r>
          </a:p>
        </p:txBody>
      </p:sp>
      <p:sp>
        <p:nvSpPr>
          <p:cNvPr id="14" name="Subtitle 2"/>
          <p:cNvSpPr>
            <a:spLocks noGrp="1"/>
          </p:cNvSpPr>
          <p:nvPr>
            <p:ph type="subTitle" idx="1" hasCustomPrompt="1"/>
          </p:nvPr>
        </p:nvSpPr>
        <p:spPr>
          <a:xfrm>
            <a:off x="422642" y="2403815"/>
            <a:ext cx="11259433" cy="1199750"/>
          </a:xfrm>
          <a:prstGeom prst="rect">
            <a:avLst/>
          </a:prstGeom>
        </p:spPr>
        <p:txBody>
          <a:bodyPr/>
          <a:lstStyle>
            <a:lvl1pPr marL="0" indent="0" algn="l">
              <a:buNone/>
              <a:defRPr sz="2666" b="0">
                <a:solidFill>
                  <a:srgbClr val="666666"/>
                </a:solidFill>
                <a:latin typeface="Arial"/>
                <a:cs typeface="Arial"/>
              </a:defRPr>
            </a:lvl1pPr>
            <a:lvl2pPr marL="277023" indent="0" algn="ctr">
              <a:buNone/>
              <a:defRPr>
                <a:solidFill>
                  <a:schemeClr val="tx1">
                    <a:tint val="75000"/>
                  </a:schemeClr>
                </a:solidFill>
              </a:defRPr>
            </a:lvl2pPr>
            <a:lvl3pPr marL="554047" indent="0" algn="ctr">
              <a:buNone/>
              <a:defRPr>
                <a:solidFill>
                  <a:schemeClr val="tx1">
                    <a:tint val="75000"/>
                  </a:schemeClr>
                </a:solidFill>
              </a:defRPr>
            </a:lvl3pPr>
            <a:lvl4pPr marL="831070" indent="0" algn="ctr">
              <a:buNone/>
              <a:defRPr>
                <a:solidFill>
                  <a:schemeClr val="tx1">
                    <a:tint val="75000"/>
                  </a:schemeClr>
                </a:solidFill>
              </a:defRPr>
            </a:lvl4pPr>
            <a:lvl5pPr marL="1108094" indent="0" algn="ctr">
              <a:buNone/>
              <a:defRPr>
                <a:solidFill>
                  <a:schemeClr val="tx1">
                    <a:tint val="75000"/>
                  </a:schemeClr>
                </a:solidFill>
              </a:defRPr>
            </a:lvl5pPr>
            <a:lvl6pPr marL="1385117" indent="0" algn="ctr">
              <a:buNone/>
              <a:defRPr>
                <a:solidFill>
                  <a:schemeClr val="tx1">
                    <a:tint val="75000"/>
                  </a:schemeClr>
                </a:solidFill>
              </a:defRPr>
            </a:lvl6pPr>
            <a:lvl7pPr marL="1662141" indent="0" algn="ctr">
              <a:buNone/>
              <a:defRPr>
                <a:solidFill>
                  <a:schemeClr val="tx1">
                    <a:tint val="75000"/>
                  </a:schemeClr>
                </a:solidFill>
              </a:defRPr>
            </a:lvl7pPr>
            <a:lvl8pPr marL="1939163" indent="0" algn="ctr">
              <a:buNone/>
              <a:defRPr>
                <a:solidFill>
                  <a:schemeClr val="tx1">
                    <a:tint val="75000"/>
                  </a:schemeClr>
                </a:solidFill>
              </a:defRPr>
            </a:lvl8pPr>
            <a:lvl9pPr marL="2216187" indent="0" algn="ctr">
              <a:buNone/>
              <a:defRPr>
                <a:solidFill>
                  <a:schemeClr val="tx1">
                    <a:tint val="75000"/>
                  </a:schemeClr>
                </a:solidFill>
              </a:defRPr>
            </a:lvl9pPr>
          </a:lstStyle>
          <a:p>
            <a:r>
              <a:rPr lang="en-US" dirty="0"/>
              <a:t>Click to add text</a:t>
            </a:r>
          </a:p>
        </p:txBody>
      </p:sp>
      <p:sp>
        <p:nvSpPr>
          <p:cNvPr id="19" name="Text Placeholder 9"/>
          <p:cNvSpPr>
            <a:spLocks noGrp="1"/>
          </p:cNvSpPr>
          <p:nvPr>
            <p:ph type="body" sz="quarter" idx="12" hasCustomPrompt="1"/>
          </p:nvPr>
        </p:nvSpPr>
        <p:spPr>
          <a:xfrm>
            <a:off x="422643" y="3734488"/>
            <a:ext cx="2094778" cy="349130"/>
          </a:xfrm>
          <a:prstGeom prst="rect">
            <a:avLst/>
          </a:prstGeom>
        </p:spPr>
        <p:txBody>
          <a:bodyPr vert="horz" anchor="ctr" anchorCtr="0"/>
          <a:lstStyle>
            <a:lvl1pPr marL="0" indent="0">
              <a:buFontTx/>
              <a:buNone/>
              <a:defRPr sz="2666" b="1">
                <a:solidFill>
                  <a:srgbClr val="0055B8"/>
                </a:solidFill>
                <a:latin typeface="Arial"/>
                <a:cs typeface="Arial"/>
              </a:defRPr>
            </a:lvl1pPr>
          </a:lstStyle>
          <a:p>
            <a:pPr lvl="0"/>
            <a:r>
              <a:rPr lang="en-US" dirty="0"/>
              <a:t>Header title</a:t>
            </a:r>
          </a:p>
        </p:txBody>
      </p:sp>
      <p:sp>
        <p:nvSpPr>
          <p:cNvPr id="20" name="Text Placeholder 15"/>
          <p:cNvSpPr>
            <a:spLocks noGrp="1"/>
          </p:cNvSpPr>
          <p:nvPr>
            <p:ph type="body" sz="quarter" idx="15" hasCustomPrompt="1"/>
          </p:nvPr>
        </p:nvSpPr>
        <p:spPr>
          <a:xfrm>
            <a:off x="423405" y="6352962"/>
            <a:ext cx="1308474" cy="392545"/>
          </a:xfrm>
          <a:prstGeom prst="rect">
            <a:avLst/>
          </a:prstGeom>
        </p:spPr>
        <p:txBody>
          <a:bodyPr vert="horz"/>
          <a:lstStyle>
            <a:lvl1pPr marL="0" indent="0">
              <a:buFontTx/>
              <a:buNone/>
              <a:defRPr sz="1151" b="1">
                <a:solidFill>
                  <a:srgbClr val="666666"/>
                </a:solidFill>
                <a:latin typeface="Arial"/>
                <a:cs typeface="Arial"/>
              </a:defRPr>
            </a:lvl1pPr>
            <a:lvl2pPr marL="277023" indent="0">
              <a:buFontTx/>
              <a:buNone/>
              <a:defRPr/>
            </a:lvl2pPr>
            <a:lvl3pPr marL="554047" indent="0">
              <a:buFontTx/>
              <a:buNone/>
              <a:defRPr/>
            </a:lvl3pPr>
            <a:lvl4pPr marL="831070" indent="0">
              <a:buFontTx/>
              <a:buNone/>
              <a:defRPr/>
            </a:lvl4pPr>
            <a:lvl5pPr marL="1108094" indent="0">
              <a:buFontTx/>
              <a:buNone/>
              <a:defRPr/>
            </a:lvl5pPr>
          </a:lstStyle>
          <a:p>
            <a:pPr lvl="0"/>
            <a:r>
              <a:rPr lang="en-US" dirty="0"/>
              <a:t>Presentation title</a:t>
            </a:r>
          </a:p>
        </p:txBody>
      </p:sp>
      <p:sp>
        <p:nvSpPr>
          <p:cNvPr id="21" name="Text Placeholder 17"/>
          <p:cNvSpPr>
            <a:spLocks noGrp="1"/>
          </p:cNvSpPr>
          <p:nvPr>
            <p:ph type="body" sz="quarter" idx="16" hasCustomPrompt="1"/>
          </p:nvPr>
        </p:nvSpPr>
        <p:spPr>
          <a:xfrm>
            <a:off x="1695638" y="6349408"/>
            <a:ext cx="3448242" cy="523394"/>
          </a:xfrm>
          <a:prstGeom prst="rect">
            <a:avLst/>
          </a:prstGeom>
        </p:spPr>
        <p:txBody>
          <a:bodyPr vert="horz"/>
          <a:lstStyle>
            <a:lvl1pPr marL="0" indent="0">
              <a:buFontTx/>
              <a:buNone/>
              <a:defRPr sz="1151" baseline="0">
                <a:solidFill>
                  <a:srgbClr val="666666"/>
                </a:solidFill>
                <a:latin typeface="Arial"/>
                <a:cs typeface="Arial"/>
              </a:defRPr>
            </a:lvl1pPr>
            <a:lvl2pPr marL="277023" indent="0">
              <a:buFontTx/>
              <a:buNone/>
              <a:defRPr/>
            </a:lvl2pPr>
            <a:lvl3pPr marL="554047" indent="0">
              <a:buFontTx/>
              <a:buNone/>
              <a:defRPr/>
            </a:lvl3pPr>
            <a:lvl4pPr marL="831070" indent="0">
              <a:buFontTx/>
              <a:buNone/>
              <a:defRPr/>
            </a:lvl4pPr>
            <a:lvl5pPr marL="1108094" indent="0">
              <a:buFontTx/>
              <a:buNone/>
              <a:defRPr/>
            </a:lvl5pPr>
          </a:lstStyle>
          <a:p>
            <a:pPr lvl="0"/>
            <a:r>
              <a:rPr lang="en-US" dirty="0"/>
              <a:t>l  Introduction  l  02.09.16</a:t>
            </a:r>
          </a:p>
        </p:txBody>
      </p:sp>
      <p:sp>
        <p:nvSpPr>
          <p:cNvPr id="22" name="Text Placeholder 4"/>
          <p:cNvSpPr>
            <a:spLocks noGrp="1"/>
          </p:cNvSpPr>
          <p:nvPr>
            <p:ph type="body" sz="quarter" idx="17"/>
          </p:nvPr>
        </p:nvSpPr>
        <p:spPr>
          <a:xfrm>
            <a:off x="422644" y="4170901"/>
            <a:ext cx="2138795" cy="1745648"/>
          </a:xfrm>
          <a:prstGeom prst="rect">
            <a:avLst/>
          </a:prstGeom>
        </p:spPr>
        <p:txBody>
          <a:bodyPr vert="horz"/>
          <a:lstStyle>
            <a:lvl1pPr marL="0" indent="0">
              <a:buFontTx/>
              <a:buNone/>
              <a:defRPr sz="1090">
                <a:solidFill>
                  <a:srgbClr val="666666"/>
                </a:solidFill>
                <a:latin typeface="Arial"/>
                <a:cs typeface="Arial"/>
              </a:defRPr>
            </a:lvl1pPr>
            <a:lvl2pPr marL="277023" indent="0">
              <a:buFontTx/>
              <a:buNone/>
              <a:defRPr sz="1090">
                <a:latin typeface="Arial"/>
                <a:cs typeface="Arial"/>
              </a:defRPr>
            </a:lvl2pPr>
            <a:lvl3pPr marL="554047" indent="0">
              <a:buFontTx/>
              <a:buNone/>
              <a:defRPr/>
            </a:lvl3pPr>
            <a:lvl4pPr marL="831070" indent="0">
              <a:buFontTx/>
              <a:buNone/>
              <a:defRPr/>
            </a:lvl4pPr>
            <a:lvl5pPr marL="1108094" indent="0">
              <a:buFontTx/>
              <a:buNone/>
              <a:defRPr/>
            </a:lvl5pPr>
          </a:lstStyle>
          <a:p>
            <a:pPr lvl="0"/>
            <a:r>
              <a:rPr lang="en-US" dirty="0"/>
              <a:t>Click to edit Master</a:t>
            </a:r>
          </a:p>
        </p:txBody>
      </p:sp>
      <p:sp>
        <p:nvSpPr>
          <p:cNvPr id="23" name="Text Placeholder 9"/>
          <p:cNvSpPr>
            <a:spLocks noGrp="1"/>
          </p:cNvSpPr>
          <p:nvPr>
            <p:ph type="body" sz="quarter" idx="18" hasCustomPrompt="1"/>
          </p:nvPr>
        </p:nvSpPr>
        <p:spPr>
          <a:xfrm>
            <a:off x="3084381" y="3734488"/>
            <a:ext cx="2094778" cy="349130"/>
          </a:xfrm>
          <a:prstGeom prst="rect">
            <a:avLst/>
          </a:prstGeom>
        </p:spPr>
        <p:txBody>
          <a:bodyPr vert="horz" anchor="ctr" anchorCtr="0"/>
          <a:lstStyle>
            <a:lvl1pPr marL="0" indent="0">
              <a:buFontTx/>
              <a:buNone/>
              <a:defRPr sz="2666" b="1">
                <a:solidFill>
                  <a:srgbClr val="0055B8"/>
                </a:solidFill>
                <a:latin typeface="Arial"/>
                <a:cs typeface="Arial"/>
              </a:defRPr>
            </a:lvl1pPr>
          </a:lstStyle>
          <a:p>
            <a:pPr lvl="0"/>
            <a:r>
              <a:rPr lang="en-US" dirty="0"/>
              <a:t>Header title</a:t>
            </a:r>
          </a:p>
        </p:txBody>
      </p:sp>
      <p:sp>
        <p:nvSpPr>
          <p:cNvPr id="24" name="Text Placeholder 4"/>
          <p:cNvSpPr>
            <a:spLocks noGrp="1"/>
          </p:cNvSpPr>
          <p:nvPr>
            <p:ph type="body" sz="quarter" idx="19"/>
          </p:nvPr>
        </p:nvSpPr>
        <p:spPr>
          <a:xfrm>
            <a:off x="3084381" y="4170901"/>
            <a:ext cx="2138795" cy="1745648"/>
          </a:xfrm>
          <a:prstGeom prst="rect">
            <a:avLst/>
          </a:prstGeom>
        </p:spPr>
        <p:txBody>
          <a:bodyPr vert="horz"/>
          <a:lstStyle>
            <a:lvl1pPr marL="0" indent="0">
              <a:buFontTx/>
              <a:buNone/>
              <a:defRPr sz="1090">
                <a:solidFill>
                  <a:srgbClr val="666666"/>
                </a:solidFill>
                <a:latin typeface="Arial"/>
                <a:cs typeface="Arial"/>
              </a:defRPr>
            </a:lvl1pPr>
            <a:lvl2pPr marL="277023" indent="0">
              <a:buFontTx/>
              <a:buNone/>
              <a:defRPr sz="1090">
                <a:latin typeface="Arial"/>
                <a:cs typeface="Arial"/>
              </a:defRPr>
            </a:lvl2pPr>
            <a:lvl3pPr marL="554047" indent="0">
              <a:buFontTx/>
              <a:buNone/>
              <a:defRPr/>
            </a:lvl3pPr>
            <a:lvl4pPr marL="831070" indent="0">
              <a:buFontTx/>
              <a:buNone/>
              <a:defRPr/>
            </a:lvl4pPr>
            <a:lvl5pPr marL="1108094" indent="0">
              <a:buFontTx/>
              <a:buNone/>
              <a:defRPr/>
            </a:lvl5pPr>
          </a:lstStyle>
          <a:p>
            <a:pPr lvl="0"/>
            <a:r>
              <a:rPr lang="en-US" dirty="0"/>
              <a:t>Click to edit Master</a:t>
            </a:r>
          </a:p>
        </p:txBody>
      </p:sp>
      <p:sp>
        <p:nvSpPr>
          <p:cNvPr id="25" name="Text Placeholder 9"/>
          <p:cNvSpPr>
            <a:spLocks noGrp="1"/>
          </p:cNvSpPr>
          <p:nvPr>
            <p:ph type="body" sz="quarter" idx="20" hasCustomPrompt="1"/>
          </p:nvPr>
        </p:nvSpPr>
        <p:spPr>
          <a:xfrm>
            <a:off x="5703229" y="3734488"/>
            <a:ext cx="2094778" cy="349130"/>
          </a:xfrm>
          <a:prstGeom prst="rect">
            <a:avLst/>
          </a:prstGeom>
        </p:spPr>
        <p:txBody>
          <a:bodyPr vert="horz" anchor="ctr" anchorCtr="0"/>
          <a:lstStyle>
            <a:lvl1pPr marL="0" indent="0">
              <a:buFontTx/>
              <a:buNone/>
              <a:defRPr sz="2666" b="1">
                <a:solidFill>
                  <a:srgbClr val="0055B8"/>
                </a:solidFill>
                <a:latin typeface="Arial"/>
                <a:cs typeface="Arial"/>
              </a:defRPr>
            </a:lvl1pPr>
          </a:lstStyle>
          <a:p>
            <a:pPr lvl="0"/>
            <a:r>
              <a:rPr lang="en-US" dirty="0"/>
              <a:t>Header title</a:t>
            </a:r>
          </a:p>
        </p:txBody>
      </p:sp>
      <p:sp>
        <p:nvSpPr>
          <p:cNvPr id="26" name="Text Placeholder 4"/>
          <p:cNvSpPr>
            <a:spLocks noGrp="1"/>
          </p:cNvSpPr>
          <p:nvPr>
            <p:ph type="body" sz="quarter" idx="21"/>
          </p:nvPr>
        </p:nvSpPr>
        <p:spPr>
          <a:xfrm>
            <a:off x="5703230" y="4170901"/>
            <a:ext cx="2138795" cy="1745648"/>
          </a:xfrm>
          <a:prstGeom prst="rect">
            <a:avLst/>
          </a:prstGeom>
        </p:spPr>
        <p:txBody>
          <a:bodyPr vert="horz"/>
          <a:lstStyle>
            <a:lvl1pPr marL="173139" indent="-173139">
              <a:buFont typeface="Arial"/>
              <a:buChar char="•"/>
              <a:defRPr sz="1090">
                <a:solidFill>
                  <a:srgbClr val="666666"/>
                </a:solidFill>
                <a:latin typeface="Arial"/>
                <a:cs typeface="Arial"/>
              </a:defRPr>
            </a:lvl1pPr>
            <a:lvl2pPr marL="277023" indent="0">
              <a:buFontTx/>
              <a:buNone/>
              <a:defRPr sz="1090">
                <a:latin typeface="Arial"/>
                <a:cs typeface="Arial"/>
              </a:defRPr>
            </a:lvl2pPr>
            <a:lvl3pPr marL="554047" indent="0">
              <a:buFontTx/>
              <a:buNone/>
              <a:defRPr/>
            </a:lvl3pPr>
            <a:lvl4pPr marL="831070" indent="0">
              <a:buFontTx/>
              <a:buNone/>
              <a:defRPr/>
            </a:lvl4pPr>
            <a:lvl5pPr marL="1108094" indent="0">
              <a:buFontTx/>
              <a:buNone/>
              <a:defRPr/>
            </a:lvl5pPr>
          </a:lstStyle>
          <a:p>
            <a:pPr lvl="0"/>
            <a:r>
              <a:rPr lang="en-US" dirty="0"/>
              <a:t>Click to edit Master</a:t>
            </a:r>
          </a:p>
        </p:txBody>
      </p:sp>
    </p:spTree>
    <p:extLst>
      <p:ext uri="{BB962C8B-B14F-4D97-AF65-F5344CB8AC3E}">
        <p14:creationId xmlns:p14="http://schemas.microsoft.com/office/powerpoint/2010/main" val="3290794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ubtitle 2"/>
          <p:cNvSpPr>
            <a:spLocks noGrp="1"/>
          </p:cNvSpPr>
          <p:nvPr>
            <p:ph type="subTitle" idx="1"/>
          </p:nvPr>
        </p:nvSpPr>
        <p:spPr>
          <a:xfrm>
            <a:off x="422642" y="1596070"/>
            <a:ext cx="11259433" cy="3360373"/>
          </a:xfrm>
          <a:prstGeom prst="rect">
            <a:avLst/>
          </a:prstGeom>
        </p:spPr>
        <p:txBody>
          <a:bodyPr/>
          <a:lstStyle>
            <a:lvl1pPr marL="0" indent="0">
              <a:buNone/>
              <a:defRPr sz="2666">
                <a:solidFill>
                  <a:srgbClr val="666666"/>
                </a:solidFill>
                <a:latin typeface="Arial"/>
                <a:cs typeface="Arial"/>
              </a:defRPr>
            </a:lvl1pPr>
          </a:lstStyle>
          <a:p>
            <a:endParaRPr lang="en-US" dirty="0"/>
          </a:p>
        </p:txBody>
      </p:sp>
      <p:sp>
        <p:nvSpPr>
          <p:cNvPr id="7" name="Text Placeholder 5"/>
          <p:cNvSpPr>
            <a:spLocks noGrp="1"/>
          </p:cNvSpPr>
          <p:nvPr>
            <p:ph type="body" sz="quarter" idx="15"/>
          </p:nvPr>
        </p:nvSpPr>
        <p:spPr>
          <a:xfrm>
            <a:off x="423405" y="6352962"/>
            <a:ext cx="1308474" cy="392545"/>
          </a:xfrm>
          <a:prstGeom prst="rect">
            <a:avLst/>
          </a:prstGeom>
        </p:spPr>
        <p:txBody>
          <a:bodyPr/>
          <a:lstStyle>
            <a:lvl1pPr marL="0" indent="0">
              <a:buNone/>
              <a:defRPr sz="1151" b="1">
                <a:solidFill>
                  <a:srgbClr val="666666"/>
                </a:solidFill>
                <a:latin typeface="Arial"/>
                <a:cs typeface="Arial"/>
              </a:defRPr>
            </a:lvl1pPr>
          </a:lstStyle>
          <a:p>
            <a:endParaRPr lang="en-US" dirty="0"/>
          </a:p>
        </p:txBody>
      </p:sp>
      <p:sp>
        <p:nvSpPr>
          <p:cNvPr id="8" name="Text Placeholder 6"/>
          <p:cNvSpPr>
            <a:spLocks noGrp="1"/>
          </p:cNvSpPr>
          <p:nvPr>
            <p:ph type="body" sz="quarter" idx="16"/>
          </p:nvPr>
        </p:nvSpPr>
        <p:spPr>
          <a:xfrm>
            <a:off x="1695638" y="6349408"/>
            <a:ext cx="3448242" cy="523394"/>
          </a:xfrm>
          <a:prstGeom prst="rect">
            <a:avLst/>
          </a:prstGeom>
        </p:spPr>
        <p:txBody>
          <a:bodyPr/>
          <a:lstStyle>
            <a:lvl1pPr marL="0" indent="0">
              <a:buNone/>
              <a:defRPr sz="1151">
                <a:solidFill>
                  <a:srgbClr val="666666"/>
                </a:solidFill>
                <a:latin typeface="Arial"/>
                <a:cs typeface="Arial"/>
              </a:defRPr>
            </a:lvl1pPr>
          </a:lstStyle>
          <a:p>
            <a:endParaRPr lang="en-US" dirty="0"/>
          </a:p>
        </p:txBody>
      </p:sp>
    </p:spTree>
    <p:extLst>
      <p:ext uri="{BB962C8B-B14F-4D97-AF65-F5344CB8AC3E}">
        <p14:creationId xmlns:p14="http://schemas.microsoft.com/office/powerpoint/2010/main" val="82642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1A983-9EAA-F516-070D-0AC10B524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3913F6-33CC-F856-75B5-FFC8A1E307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41EF8B-F37B-1068-2361-483FDACF87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985E98-D0F1-C7BF-CC28-1BDF45CCC92D}"/>
              </a:ext>
            </a:extLst>
          </p:cNvPr>
          <p:cNvSpPr>
            <a:spLocks noGrp="1"/>
          </p:cNvSpPr>
          <p:nvPr>
            <p:ph type="dt" sz="half" idx="10"/>
          </p:nvPr>
        </p:nvSpPr>
        <p:spPr/>
        <p:txBody>
          <a:bodyPr/>
          <a:lstStyle/>
          <a:p>
            <a:fld id="{AB774384-3DE6-4769-8845-4455DFC09F7D}" type="datetimeFigureOut">
              <a:rPr lang="en-US" smtClean="0"/>
              <a:t>4/15/2024</a:t>
            </a:fld>
            <a:endParaRPr lang="en-US"/>
          </a:p>
        </p:txBody>
      </p:sp>
      <p:sp>
        <p:nvSpPr>
          <p:cNvPr id="6" name="Footer Placeholder 5">
            <a:extLst>
              <a:ext uri="{FF2B5EF4-FFF2-40B4-BE49-F238E27FC236}">
                <a16:creationId xmlns:a16="http://schemas.microsoft.com/office/drawing/2014/main" id="{37515142-9291-A70F-5DE2-9D0F3EEE3F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8461C3-8045-4325-FC90-14474DF641DF}"/>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31887258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3CE648A0-59CF-41A5-BF57-152091075870}" type="slidenum">
              <a:rPr lang="en-US" altLang="en-US"/>
              <a:pPr/>
              <a:t>‹#›</a:t>
            </a:fld>
            <a:endParaRPr lang="en-US" altLang="en-US" dirty="0"/>
          </a:p>
        </p:txBody>
      </p:sp>
    </p:spTree>
    <p:extLst>
      <p:ext uri="{BB962C8B-B14F-4D97-AF65-F5344CB8AC3E}">
        <p14:creationId xmlns:p14="http://schemas.microsoft.com/office/powerpoint/2010/main" val="1125840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Divid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tx2"/>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n-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descr="University at Buffalo, The State University of New York logo"/>
          <p:cNvPicPr>
            <a:picLocks noChangeAspect="1"/>
          </p:cNvPicPr>
          <p:nvPr userDrawn="1"/>
        </p:nvPicPr>
        <p:blipFill>
          <a:blip r:embed="rId3"/>
          <a:stretch>
            <a:fillRect/>
          </a:stretch>
        </p:blipFill>
        <p:spPr>
          <a:xfrm>
            <a:off x="355600" y="321249"/>
            <a:ext cx="4800600" cy="355823"/>
          </a:xfrm>
          <a:prstGeom prst="rect">
            <a:avLst/>
          </a:prstGeom>
        </p:spPr>
      </p:pic>
    </p:spTree>
    <p:extLst>
      <p:ext uri="{BB962C8B-B14F-4D97-AF65-F5344CB8AC3E}">
        <p14:creationId xmlns:p14="http://schemas.microsoft.com/office/powerpoint/2010/main" val="2437296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160470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C639-D584-4A01-812C-D97E5FB452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4EC5B3-7F78-4E12-B97F-1363DF8AFA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10CE50-51BC-45D5-8F55-4C306D39C356}"/>
              </a:ext>
            </a:extLst>
          </p:cNvPr>
          <p:cNvSpPr>
            <a:spLocks noGrp="1"/>
          </p:cNvSpPr>
          <p:nvPr>
            <p:ph type="dt" sz="half" idx="10"/>
          </p:nvPr>
        </p:nvSpPr>
        <p:spPr/>
        <p:txBody>
          <a:bodyPr/>
          <a:lstStyle/>
          <a:p>
            <a:fld id="{CFA86119-4E3B-48A2-92DE-C51A21CB0BEB}" type="datetimeFigureOut">
              <a:rPr lang="en-US" smtClean="0"/>
              <a:t>4/15/2024</a:t>
            </a:fld>
            <a:endParaRPr lang="en-US"/>
          </a:p>
        </p:txBody>
      </p:sp>
      <p:sp>
        <p:nvSpPr>
          <p:cNvPr id="5" name="Footer Placeholder 4">
            <a:extLst>
              <a:ext uri="{FF2B5EF4-FFF2-40B4-BE49-F238E27FC236}">
                <a16:creationId xmlns:a16="http://schemas.microsoft.com/office/drawing/2014/main" id="{8FBD12A0-0D5C-453F-B71A-EDB177A4E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59F52-0088-496C-BA30-CC97016E4B20}"/>
              </a:ext>
            </a:extLst>
          </p:cNvPr>
          <p:cNvSpPr>
            <a:spLocks noGrp="1"/>
          </p:cNvSpPr>
          <p:nvPr>
            <p:ph type="sldNum" sz="quarter" idx="12"/>
          </p:nvPr>
        </p:nvSpPr>
        <p:spPr/>
        <p:txBody>
          <a:bodyPr/>
          <a:lstStyle/>
          <a:p>
            <a:fld id="{208041D0-DB73-434B-AD5F-74E99D7DA970}" type="slidenum">
              <a:rPr lang="en-US" smtClean="0"/>
              <a:t>‹#›</a:t>
            </a:fld>
            <a:endParaRPr lang="en-US"/>
          </a:p>
        </p:txBody>
      </p:sp>
    </p:spTree>
    <p:extLst>
      <p:ext uri="{BB962C8B-B14F-4D97-AF65-F5344CB8AC3E}">
        <p14:creationId xmlns:p14="http://schemas.microsoft.com/office/powerpoint/2010/main" val="2014421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1087-C2D0-480F-A351-A9CB734951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5E9C-707E-47E9-BC41-1CB86DF7EC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C0B06-3B9D-40A6-A6A4-E06AE3331106}"/>
              </a:ext>
            </a:extLst>
          </p:cNvPr>
          <p:cNvSpPr>
            <a:spLocks noGrp="1"/>
          </p:cNvSpPr>
          <p:nvPr>
            <p:ph type="dt" sz="half" idx="10"/>
          </p:nvPr>
        </p:nvSpPr>
        <p:spPr/>
        <p:txBody>
          <a:bodyPr/>
          <a:lstStyle/>
          <a:p>
            <a:fld id="{CFA86119-4E3B-48A2-92DE-C51A21CB0BEB}" type="datetimeFigureOut">
              <a:rPr lang="en-US" smtClean="0"/>
              <a:t>4/15/2024</a:t>
            </a:fld>
            <a:endParaRPr lang="en-US"/>
          </a:p>
        </p:txBody>
      </p:sp>
      <p:sp>
        <p:nvSpPr>
          <p:cNvPr id="5" name="Footer Placeholder 4">
            <a:extLst>
              <a:ext uri="{FF2B5EF4-FFF2-40B4-BE49-F238E27FC236}">
                <a16:creationId xmlns:a16="http://schemas.microsoft.com/office/drawing/2014/main" id="{D0751026-1982-40C8-BC32-FB7C986E6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767AE-CF69-4CF0-825D-14F312CB8018}"/>
              </a:ext>
            </a:extLst>
          </p:cNvPr>
          <p:cNvSpPr>
            <a:spLocks noGrp="1"/>
          </p:cNvSpPr>
          <p:nvPr>
            <p:ph type="sldNum" sz="quarter" idx="12"/>
          </p:nvPr>
        </p:nvSpPr>
        <p:spPr/>
        <p:txBody>
          <a:bodyPr/>
          <a:lstStyle/>
          <a:p>
            <a:fld id="{208041D0-DB73-434B-AD5F-74E99D7DA970}" type="slidenum">
              <a:rPr lang="en-US" smtClean="0"/>
              <a:t>‹#›</a:t>
            </a:fld>
            <a:endParaRPr lang="en-US"/>
          </a:p>
        </p:txBody>
      </p:sp>
    </p:spTree>
    <p:extLst>
      <p:ext uri="{BB962C8B-B14F-4D97-AF65-F5344CB8AC3E}">
        <p14:creationId xmlns:p14="http://schemas.microsoft.com/office/powerpoint/2010/main" val="38017471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B45F4-629A-4298-88E5-D42BB68E24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15E6B3-77C3-45A5-8F4D-5B95323558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F32BA4-5CA4-4F0B-8455-5E4F7BC12938}"/>
              </a:ext>
            </a:extLst>
          </p:cNvPr>
          <p:cNvSpPr>
            <a:spLocks noGrp="1"/>
          </p:cNvSpPr>
          <p:nvPr>
            <p:ph type="dt" sz="half" idx="10"/>
          </p:nvPr>
        </p:nvSpPr>
        <p:spPr/>
        <p:txBody>
          <a:bodyPr/>
          <a:lstStyle/>
          <a:p>
            <a:fld id="{CFA86119-4E3B-48A2-92DE-C51A21CB0BEB}" type="datetimeFigureOut">
              <a:rPr lang="en-US" smtClean="0"/>
              <a:t>4/15/2024</a:t>
            </a:fld>
            <a:endParaRPr lang="en-US"/>
          </a:p>
        </p:txBody>
      </p:sp>
      <p:sp>
        <p:nvSpPr>
          <p:cNvPr id="5" name="Footer Placeholder 4">
            <a:extLst>
              <a:ext uri="{FF2B5EF4-FFF2-40B4-BE49-F238E27FC236}">
                <a16:creationId xmlns:a16="http://schemas.microsoft.com/office/drawing/2014/main" id="{6F60AF5F-10B3-4507-8604-436A3FFE7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90081-B1A3-4542-BAAF-8AAD0949E80A}"/>
              </a:ext>
            </a:extLst>
          </p:cNvPr>
          <p:cNvSpPr>
            <a:spLocks noGrp="1"/>
          </p:cNvSpPr>
          <p:nvPr>
            <p:ph type="sldNum" sz="quarter" idx="12"/>
          </p:nvPr>
        </p:nvSpPr>
        <p:spPr/>
        <p:txBody>
          <a:bodyPr/>
          <a:lstStyle/>
          <a:p>
            <a:fld id="{208041D0-DB73-434B-AD5F-74E99D7DA970}" type="slidenum">
              <a:rPr lang="en-US" smtClean="0"/>
              <a:t>‹#›</a:t>
            </a:fld>
            <a:endParaRPr lang="en-US"/>
          </a:p>
        </p:txBody>
      </p:sp>
    </p:spTree>
    <p:extLst>
      <p:ext uri="{BB962C8B-B14F-4D97-AF65-F5344CB8AC3E}">
        <p14:creationId xmlns:p14="http://schemas.microsoft.com/office/powerpoint/2010/main" val="9262117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76BB-AB4B-44D4-BDCB-A4E3985EDC7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546DE40-8632-4D27-AB56-42CCC6CB539A}"/>
              </a:ext>
            </a:extLst>
          </p:cNvPr>
          <p:cNvSpPr>
            <a:spLocks noGrp="1"/>
          </p:cNvSpPr>
          <p:nvPr>
            <p:ph sz="half" idx="1"/>
          </p:nvPr>
        </p:nvSpPr>
        <p:spPr>
          <a:xfrm>
            <a:off x="838200" y="1188720"/>
            <a:ext cx="5181600" cy="4992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ECAD2A-C234-43B5-BFC3-21CF41E2C84E}"/>
              </a:ext>
            </a:extLst>
          </p:cNvPr>
          <p:cNvSpPr>
            <a:spLocks noGrp="1"/>
          </p:cNvSpPr>
          <p:nvPr>
            <p:ph sz="half" idx="2"/>
          </p:nvPr>
        </p:nvSpPr>
        <p:spPr>
          <a:xfrm>
            <a:off x="6172200" y="1188720"/>
            <a:ext cx="5181600" cy="4992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7862C5-7349-4F2A-8A49-A1F511687C53}"/>
              </a:ext>
            </a:extLst>
          </p:cNvPr>
          <p:cNvSpPr>
            <a:spLocks noGrp="1"/>
          </p:cNvSpPr>
          <p:nvPr>
            <p:ph type="dt" sz="half" idx="10"/>
          </p:nvPr>
        </p:nvSpPr>
        <p:spPr/>
        <p:txBody>
          <a:bodyPr/>
          <a:lstStyle/>
          <a:p>
            <a:fld id="{CFA86119-4E3B-48A2-92DE-C51A21CB0BEB}" type="datetimeFigureOut">
              <a:rPr lang="en-US" smtClean="0"/>
              <a:t>4/15/2024</a:t>
            </a:fld>
            <a:endParaRPr lang="en-US"/>
          </a:p>
        </p:txBody>
      </p:sp>
      <p:sp>
        <p:nvSpPr>
          <p:cNvPr id="6" name="Footer Placeholder 5">
            <a:extLst>
              <a:ext uri="{FF2B5EF4-FFF2-40B4-BE49-F238E27FC236}">
                <a16:creationId xmlns:a16="http://schemas.microsoft.com/office/drawing/2014/main" id="{D0E3AF63-D7DA-4D0A-A73F-9308238AE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4FAAB8-F4C9-4E85-8D66-4DB55BF19686}"/>
              </a:ext>
            </a:extLst>
          </p:cNvPr>
          <p:cNvSpPr>
            <a:spLocks noGrp="1"/>
          </p:cNvSpPr>
          <p:nvPr>
            <p:ph type="sldNum" sz="quarter" idx="12"/>
          </p:nvPr>
        </p:nvSpPr>
        <p:spPr/>
        <p:txBody>
          <a:bodyPr/>
          <a:lstStyle/>
          <a:p>
            <a:fld id="{208041D0-DB73-434B-AD5F-74E99D7DA970}" type="slidenum">
              <a:rPr lang="en-US" smtClean="0"/>
              <a:t>‹#›</a:t>
            </a:fld>
            <a:endParaRPr lang="en-US"/>
          </a:p>
        </p:txBody>
      </p:sp>
    </p:spTree>
    <p:extLst>
      <p:ext uri="{BB962C8B-B14F-4D97-AF65-F5344CB8AC3E}">
        <p14:creationId xmlns:p14="http://schemas.microsoft.com/office/powerpoint/2010/main" val="1906087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6388-F6D4-425A-9906-4DDC46A97553}"/>
              </a:ext>
            </a:extLst>
          </p:cNvPr>
          <p:cNvSpPr>
            <a:spLocks noGrp="1"/>
          </p:cNvSpPr>
          <p:nvPr>
            <p:ph type="title"/>
          </p:nvPr>
        </p:nvSpPr>
        <p:spPr>
          <a:xfrm>
            <a:off x="839788" y="365125"/>
            <a:ext cx="10515600" cy="6858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2A058E-E640-436D-9EBF-ADAF2523D81A}"/>
              </a:ext>
            </a:extLst>
          </p:cNvPr>
          <p:cNvSpPr>
            <a:spLocks noGrp="1"/>
          </p:cNvSpPr>
          <p:nvPr>
            <p:ph type="body" idx="1"/>
          </p:nvPr>
        </p:nvSpPr>
        <p:spPr>
          <a:xfrm>
            <a:off x="839788" y="118872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DBB42C-1555-40CA-AC90-F8A276449FAD}"/>
              </a:ext>
            </a:extLst>
          </p:cNvPr>
          <p:cNvSpPr>
            <a:spLocks noGrp="1"/>
          </p:cNvSpPr>
          <p:nvPr>
            <p:ph sz="half" idx="2"/>
          </p:nvPr>
        </p:nvSpPr>
        <p:spPr>
          <a:xfrm>
            <a:off x="839788" y="2012632"/>
            <a:ext cx="5157787" cy="4177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47CC2B-A105-40F3-B281-2C0671988713}"/>
              </a:ext>
            </a:extLst>
          </p:cNvPr>
          <p:cNvSpPr>
            <a:spLocks noGrp="1"/>
          </p:cNvSpPr>
          <p:nvPr>
            <p:ph type="body" sz="quarter" idx="3"/>
          </p:nvPr>
        </p:nvSpPr>
        <p:spPr>
          <a:xfrm>
            <a:off x="6172200" y="118872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1FAF51-C16C-4AD1-BA9C-D7683660F255}"/>
              </a:ext>
            </a:extLst>
          </p:cNvPr>
          <p:cNvSpPr>
            <a:spLocks noGrp="1"/>
          </p:cNvSpPr>
          <p:nvPr>
            <p:ph sz="quarter" idx="4"/>
          </p:nvPr>
        </p:nvSpPr>
        <p:spPr>
          <a:xfrm>
            <a:off x="6172200" y="2012632"/>
            <a:ext cx="5183188" cy="41770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E0EF2F3-286F-4CA4-A31E-5C9B6DC3F53C}"/>
              </a:ext>
            </a:extLst>
          </p:cNvPr>
          <p:cNvSpPr>
            <a:spLocks noGrp="1"/>
          </p:cNvSpPr>
          <p:nvPr>
            <p:ph type="dt" sz="half" idx="10"/>
          </p:nvPr>
        </p:nvSpPr>
        <p:spPr/>
        <p:txBody>
          <a:bodyPr/>
          <a:lstStyle/>
          <a:p>
            <a:fld id="{CFA86119-4E3B-48A2-92DE-C51A21CB0BEB}" type="datetimeFigureOut">
              <a:rPr lang="en-US" smtClean="0"/>
              <a:t>4/15/2024</a:t>
            </a:fld>
            <a:endParaRPr lang="en-US"/>
          </a:p>
        </p:txBody>
      </p:sp>
      <p:sp>
        <p:nvSpPr>
          <p:cNvPr id="8" name="Footer Placeholder 7">
            <a:extLst>
              <a:ext uri="{FF2B5EF4-FFF2-40B4-BE49-F238E27FC236}">
                <a16:creationId xmlns:a16="http://schemas.microsoft.com/office/drawing/2014/main" id="{7ED87D1F-710B-4A63-A5D2-07A9F64920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C5E558-E2AC-4D12-AFFE-27C10EB28464}"/>
              </a:ext>
            </a:extLst>
          </p:cNvPr>
          <p:cNvSpPr>
            <a:spLocks noGrp="1"/>
          </p:cNvSpPr>
          <p:nvPr>
            <p:ph type="sldNum" sz="quarter" idx="12"/>
          </p:nvPr>
        </p:nvSpPr>
        <p:spPr/>
        <p:txBody>
          <a:bodyPr/>
          <a:lstStyle/>
          <a:p>
            <a:fld id="{208041D0-DB73-434B-AD5F-74E99D7DA970}" type="slidenum">
              <a:rPr lang="en-US" smtClean="0"/>
              <a:t>‹#›</a:t>
            </a:fld>
            <a:endParaRPr lang="en-US"/>
          </a:p>
        </p:txBody>
      </p:sp>
    </p:spTree>
    <p:extLst>
      <p:ext uri="{BB962C8B-B14F-4D97-AF65-F5344CB8AC3E}">
        <p14:creationId xmlns:p14="http://schemas.microsoft.com/office/powerpoint/2010/main" val="4296787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E3AA-5373-4257-B52E-F45F5C3D13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A1A5A8-9913-458C-8061-C1C09500B173}"/>
              </a:ext>
            </a:extLst>
          </p:cNvPr>
          <p:cNvSpPr>
            <a:spLocks noGrp="1"/>
          </p:cNvSpPr>
          <p:nvPr>
            <p:ph type="dt" sz="half" idx="10"/>
          </p:nvPr>
        </p:nvSpPr>
        <p:spPr/>
        <p:txBody>
          <a:bodyPr/>
          <a:lstStyle/>
          <a:p>
            <a:fld id="{CFA86119-4E3B-48A2-92DE-C51A21CB0BEB}" type="datetimeFigureOut">
              <a:rPr lang="en-US" smtClean="0"/>
              <a:t>4/15/2024</a:t>
            </a:fld>
            <a:endParaRPr lang="en-US"/>
          </a:p>
        </p:txBody>
      </p:sp>
      <p:sp>
        <p:nvSpPr>
          <p:cNvPr id="4" name="Footer Placeholder 3">
            <a:extLst>
              <a:ext uri="{FF2B5EF4-FFF2-40B4-BE49-F238E27FC236}">
                <a16:creationId xmlns:a16="http://schemas.microsoft.com/office/drawing/2014/main" id="{BCA6C526-6FC0-41E9-AA73-69ADAE7CA1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95B64B-C40A-42B3-BB87-EE42439F9D89}"/>
              </a:ext>
            </a:extLst>
          </p:cNvPr>
          <p:cNvSpPr>
            <a:spLocks noGrp="1"/>
          </p:cNvSpPr>
          <p:nvPr>
            <p:ph type="sldNum" sz="quarter" idx="12"/>
          </p:nvPr>
        </p:nvSpPr>
        <p:spPr/>
        <p:txBody>
          <a:bodyPr/>
          <a:lstStyle/>
          <a:p>
            <a:fld id="{208041D0-DB73-434B-AD5F-74E99D7DA970}" type="slidenum">
              <a:rPr lang="en-US" smtClean="0"/>
              <a:t>‹#›</a:t>
            </a:fld>
            <a:endParaRPr lang="en-US"/>
          </a:p>
        </p:txBody>
      </p:sp>
    </p:spTree>
    <p:extLst>
      <p:ext uri="{BB962C8B-B14F-4D97-AF65-F5344CB8AC3E}">
        <p14:creationId xmlns:p14="http://schemas.microsoft.com/office/powerpoint/2010/main" val="843626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62DB5E-3FC9-4AA0-911D-86241C7B3B2D}"/>
              </a:ext>
            </a:extLst>
          </p:cNvPr>
          <p:cNvSpPr>
            <a:spLocks noGrp="1"/>
          </p:cNvSpPr>
          <p:nvPr>
            <p:ph type="dt" sz="half" idx="10"/>
          </p:nvPr>
        </p:nvSpPr>
        <p:spPr/>
        <p:txBody>
          <a:bodyPr/>
          <a:lstStyle/>
          <a:p>
            <a:fld id="{CFA86119-4E3B-48A2-92DE-C51A21CB0BEB}" type="datetimeFigureOut">
              <a:rPr lang="en-US" smtClean="0"/>
              <a:t>4/15/2024</a:t>
            </a:fld>
            <a:endParaRPr lang="en-US"/>
          </a:p>
        </p:txBody>
      </p:sp>
      <p:sp>
        <p:nvSpPr>
          <p:cNvPr id="3" name="Footer Placeholder 2">
            <a:extLst>
              <a:ext uri="{FF2B5EF4-FFF2-40B4-BE49-F238E27FC236}">
                <a16:creationId xmlns:a16="http://schemas.microsoft.com/office/drawing/2014/main" id="{4BE52484-73CD-48E0-958F-3C52F8990D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CF4050-7CC1-4709-B540-6E476BB7E47E}"/>
              </a:ext>
            </a:extLst>
          </p:cNvPr>
          <p:cNvSpPr>
            <a:spLocks noGrp="1"/>
          </p:cNvSpPr>
          <p:nvPr>
            <p:ph type="sldNum" sz="quarter" idx="12"/>
          </p:nvPr>
        </p:nvSpPr>
        <p:spPr/>
        <p:txBody>
          <a:bodyPr/>
          <a:lstStyle/>
          <a:p>
            <a:fld id="{208041D0-DB73-434B-AD5F-74E99D7DA970}" type="slidenum">
              <a:rPr lang="en-US" smtClean="0"/>
              <a:t>‹#›</a:t>
            </a:fld>
            <a:endParaRPr lang="en-US"/>
          </a:p>
        </p:txBody>
      </p:sp>
    </p:spTree>
    <p:extLst>
      <p:ext uri="{BB962C8B-B14F-4D97-AF65-F5344CB8AC3E}">
        <p14:creationId xmlns:p14="http://schemas.microsoft.com/office/powerpoint/2010/main" val="27571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7063-9BBF-EA1B-E180-CB88168BE9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A08F5C-2B6A-91B9-3006-BF523A36F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2FBEE3-619F-8464-4BA1-0E0ECBE2D5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DBBCD2-F8B5-E0DD-2A71-F9D177F63B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7A9922-5ADD-7E0A-8D92-98E01A8FE2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BF7CE-AE75-4AF9-4793-C4E943553B45}"/>
              </a:ext>
            </a:extLst>
          </p:cNvPr>
          <p:cNvSpPr>
            <a:spLocks noGrp="1"/>
          </p:cNvSpPr>
          <p:nvPr>
            <p:ph type="dt" sz="half" idx="10"/>
          </p:nvPr>
        </p:nvSpPr>
        <p:spPr/>
        <p:txBody>
          <a:bodyPr/>
          <a:lstStyle/>
          <a:p>
            <a:fld id="{AB774384-3DE6-4769-8845-4455DFC09F7D}" type="datetimeFigureOut">
              <a:rPr lang="en-US" smtClean="0"/>
              <a:t>4/15/2024</a:t>
            </a:fld>
            <a:endParaRPr lang="en-US"/>
          </a:p>
        </p:txBody>
      </p:sp>
      <p:sp>
        <p:nvSpPr>
          <p:cNvPr id="8" name="Footer Placeholder 7">
            <a:extLst>
              <a:ext uri="{FF2B5EF4-FFF2-40B4-BE49-F238E27FC236}">
                <a16:creationId xmlns:a16="http://schemas.microsoft.com/office/drawing/2014/main" id="{F1103A23-33B8-1F73-8986-8AACAA5C8B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7C40B7-C486-64C8-EBAF-6033B0AF0919}"/>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13733704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8D4C-A179-40FD-8FAA-AE510B1A39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F3A226-34BB-4443-9D43-2DC92669FC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B9F75F-2067-41D4-9244-F89617C00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34454-B113-4430-AC76-678ECA43019B}"/>
              </a:ext>
            </a:extLst>
          </p:cNvPr>
          <p:cNvSpPr>
            <a:spLocks noGrp="1"/>
          </p:cNvSpPr>
          <p:nvPr>
            <p:ph type="dt" sz="half" idx="10"/>
          </p:nvPr>
        </p:nvSpPr>
        <p:spPr/>
        <p:txBody>
          <a:bodyPr/>
          <a:lstStyle/>
          <a:p>
            <a:fld id="{CFA86119-4E3B-48A2-92DE-C51A21CB0BEB}" type="datetimeFigureOut">
              <a:rPr lang="en-US" smtClean="0"/>
              <a:t>4/15/2024</a:t>
            </a:fld>
            <a:endParaRPr lang="en-US"/>
          </a:p>
        </p:txBody>
      </p:sp>
      <p:sp>
        <p:nvSpPr>
          <p:cNvPr id="6" name="Footer Placeholder 5">
            <a:extLst>
              <a:ext uri="{FF2B5EF4-FFF2-40B4-BE49-F238E27FC236}">
                <a16:creationId xmlns:a16="http://schemas.microsoft.com/office/drawing/2014/main" id="{50129A74-6D97-4B76-AF38-C5E3D28317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FDFF9A-339E-4DEF-806D-4182BAAAC010}"/>
              </a:ext>
            </a:extLst>
          </p:cNvPr>
          <p:cNvSpPr>
            <a:spLocks noGrp="1"/>
          </p:cNvSpPr>
          <p:nvPr>
            <p:ph type="sldNum" sz="quarter" idx="12"/>
          </p:nvPr>
        </p:nvSpPr>
        <p:spPr/>
        <p:txBody>
          <a:bodyPr/>
          <a:lstStyle/>
          <a:p>
            <a:fld id="{208041D0-DB73-434B-AD5F-74E99D7DA970}" type="slidenum">
              <a:rPr lang="en-US" smtClean="0"/>
              <a:t>‹#›</a:t>
            </a:fld>
            <a:endParaRPr lang="en-US"/>
          </a:p>
        </p:txBody>
      </p:sp>
    </p:spTree>
    <p:extLst>
      <p:ext uri="{BB962C8B-B14F-4D97-AF65-F5344CB8AC3E}">
        <p14:creationId xmlns:p14="http://schemas.microsoft.com/office/powerpoint/2010/main" val="2700421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931E2-1D3E-413F-ADAF-60D78402F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65280D-EB56-445A-8474-D2C24CCA6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175F4-63C8-47AF-9367-40E49A6014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E4BE3-772C-4510-9D32-260F8861081D}"/>
              </a:ext>
            </a:extLst>
          </p:cNvPr>
          <p:cNvSpPr>
            <a:spLocks noGrp="1"/>
          </p:cNvSpPr>
          <p:nvPr>
            <p:ph type="dt" sz="half" idx="10"/>
          </p:nvPr>
        </p:nvSpPr>
        <p:spPr/>
        <p:txBody>
          <a:bodyPr/>
          <a:lstStyle/>
          <a:p>
            <a:fld id="{CFA86119-4E3B-48A2-92DE-C51A21CB0BEB}" type="datetimeFigureOut">
              <a:rPr lang="en-US" smtClean="0"/>
              <a:t>4/15/2024</a:t>
            </a:fld>
            <a:endParaRPr lang="en-US"/>
          </a:p>
        </p:txBody>
      </p:sp>
      <p:sp>
        <p:nvSpPr>
          <p:cNvPr id="6" name="Footer Placeholder 5">
            <a:extLst>
              <a:ext uri="{FF2B5EF4-FFF2-40B4-BE49-F238E27FC236}">
                <a16:creationId xmlns:a16="http://schemas.microsoft.com/office/drawing/2014/main" id="{3DFEEC7C-A22C-45EF-B6E0-664995D119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1BD0B-8A48-46AA-B054-66281BF6303C}"/>
              </a:ext>
            </a:extLst>
          </p:cNvPr>
          <p:cNvSpPr>
            <a:spLocks noGrp="1"/>
          </p:cNvSpPr>
          <p:nvPr>
            <p:ph type="sldNum" sz="quarter" idx="12"/>
          </p:nvPr>
        </p:nvSpPr>
        <p:spPr/>
        <p:txBody>
          <a:bodyPr/>
          <a:lstStyle/>
          <a:p>
            <a:fld id="{208041D0-DB73-434B-AD5F-74E99D7DA970}" type="slidenum">
              <a:rPr lang="en-US" smtClean="0"/>
              <a:t>‹#›</a:t>
            </a:fld>
            <a:endParaRPr lang="en-US"/>
          </a:p>
        </p:txBody>
      </p:sp>
    </p:spTree>
    <p:extLst>
      <p:ext uri="{BB962C8B-B14F-4D97-AF65-F5344CB8AC3E}">
        <p14:creationId xmlns:p14="http://schemas.microsoft.com/office/powerpoint/2010/main" val="1433572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3A8A-7CDC-4C90-8065-3D7118E8AD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A62052-7885-4CC3-B136-1B755CF42D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C1B39-DD9D-4CA8-B32C-DD451D004994}"/>
              </a:ext>
            </a:extLst>
          </p:cNvPr>
          <p:cNvSpPr>
            <a:spLocks noGrp="1"/>
          </p:cNvSpPr>
          <p:nvPr>
            <p:ph type="dt" sz="half" idx="10"/>
          </p:nvPr>
        </p:nvSpPr>
        <p:spPr/>
        <p:txBody>
          <a:bodyPr/>
          <a:lstStyle/>
          <a:p>
            <a:fld id="{CFA86119-4E3B-48A2-92DE-C51A21CB0BEB}" type="datetimeFigureOut">
              <a:rPr lang="en-US" smtClean="0"/>
              <a:t>4/15/2024</a:t>
            </a:fld>
            <a:endParaRPr lang="en-US"/>
          </a:p>
        </p:txBody>
      </p:sp>
      <p:sp>
        <p:nvSpPr>
          <p:cNvPr id="5" name="Footer Placeholder 4">
            <a:extLst>
              <a:ext uri="{FF2B5EF4-FFF2-40B4-BE49-F238E27FC236}">
                <a16:creationId xmlns:a16="http://schemas.microsoft.com/office/drawing/2014/main" id="{0BFEA429-64F0-4CE3-8CC2-62C963F1D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47C5E-7804-4F0B-AA8B-37C1A2B9006B}"/>
              </a:ext>
            </a:extLst>
          </p:cNvPr>
          <p:cNvSpPr>
            <a:spLocks noGrp="1"/>
          </p:cNvSpPr>
          <p:nvPr>
            <p:ph type="sldNum" sz="quarter" idx="12"/>
          </p:nvPr>
        </p:nvSpPr>
        <p:spPr/>
        <p:txBody>
          <a:bodyPr/>
          <a:lstStyle/>
          <a:p>
            <a:fld id="{208041D0-DB73-434B-AD5F-74E99D7DA970}" type="slidenum">
              <a:rPr lang="en-US" smtClean="0"/>
              <a:t>‹#›</a:t>
            </a:fld>
            <a:endParaRPr lang="en-US"/>
          </a:p>
        </p:txBody>
      </p:sp>
    </p:spTree>
    <p:extLst>
      <p:ext uri="{BB962C8B-B14F-4D97-AF65-F5344CB8AC3E}">
        <p14:creationId xmlns:p14="http://schemas.microsoft.com/office/powerpoint/2010/main" val="2136645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0301E5-65BE-4FC1-A70E-DEB3F4F304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29E1F0-20E0-46E7-8507-160BB290A5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26435-5C52-4678-9D69-0C39B7B485DD}"/>
              </a:ext>
            </a:extLst>
          </p:cNvPr>
          <p:cNvSpPr>
            <a:spLocks noGrp="1"/>
          </p:cNvSpPr>
          <p:nvPr>
            <p:ph type="dt" sz="half" idx="10"/>
          </p:nvPr>
        </p:nvSpPr>
        <p:spPr/>
        <p:txBody>
          <a:bodyPr/>
          <a:lstStyle/>
          <a:p>
            <a:fld id="{CFA86119-4E3B-48A2-92DE-C51A21CB0BEB}" type="datetimeFigureOut">
              <a:rPr lang="en-US" smtClean="0"/>
              <a:t>4/15/2024</a:t>
            </a:fld>
            <a:endParaRPr lang="en-US"/>
          </a:p>
        </p:txBody>
      </p:sp>
      <p:sp>
        <p:nvSpPr>
          <p:cNvPr id="5" name="Footer Placeholder 4">
            <a:extLst>
              <a:ext uri="{FF2B5EF4-FFF2-40B4-BE49-F238E27FC236}">
                <a16:creationId xmlns:a16="http://schemas.microsoft.com/office/drawing/2014/main" id="{AC12FB82-09A3-4155-B684-BD257D2BE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35444-9C5F-4388-9894-D67D061F4B55}"/>
              </a:ext>
            </a:extLst>
          </p:cNvPr>
          <p:cNvSpPr>
            <a:spLocks noGrp="1"/>
          </p:cNvSpPr>
          <p:nvPr>
            <p:ph type="sldNum" sz="quarter" idx="12"/>
          </p:nvPr>
        </p:nvSpPr>
        <p:spPr/>
        <p:txBody>
          <a:bodyPr/>
          <a:lstStyle/>
          <a:p>
            <a:fld id="{208041D0-DB73-434B-AD5F-74E99D7DA970}" type="slidenum">
              <a:rPr lang="en-US" smtClean="0"/>
              <a:t>‹#›</a:t>
            </a:fld>
            <a:endParaRPr lang="en-US"/>
          </a:p>
        </p:txBody>
      </p:sp>
    </p:spTree>
    <p:extLst>
      <p:ext uri="{BB962C8B-B14F-4D97-AF65-F5344CB8AC3E}">
        <p14:creationId xmlns:p14="http://schemas.microsoft.com/office/powerpoint/2010/main" val="2499367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F2EE587-2CE6-118F-7679-92F57A3B6A0A}"/>
              </a:ext>
            </a:extLst>
          </p:cNvPr>
          <p:cNvSpPr/>
          <p:nvPr userDrawn="1"/>
        </p:nvSpPr>
        <p:spPr bwMode="auto">
          <a:xfrm>
            <a:off x="0" y="0"/>
            <a:ext cx="12192000" cy="3200400"/>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endParaRPr>
          </a:p>
        </p:txBody>
      </p:sp>
      <p:pic>
        <p:nvPicPr>
          <p:cNvPr id="17" name="Picture 16">
            <a:extLst>
              <a:ext uri="{FF2B5EF4-FFF2-40B4-BE49-F238E27FC236}">
                <a16:creationId xmlns:a16="http://schemas.microsoft.com/office/drawing/2014/main" id="{E789F95B-57DA-9D99-708B-AA47686C320F}"/>
              </a:ext>
            </a:extLst>
          </p:cNvPr>
          <p:cNvPicPr preferRelativeResize="0">
            <a:picLocks/>
          </p:cNvPicPr>
          <p:nvPr userDrawn="1"/>
        </p:nvPicPr>
        <p:blipFill rotWithShape="1">
          <a:blip r:embed="rId2" cstate="print">
            <a:alphaModFix/>
            <a:extLst>
              <a:ext uri="{28A0092B-C50C-407E-A947-70E740481C1C}">
                <a14:useLocalDpi xmlns:a14="http://schemas.microsoft.com/office/drawing/2010/main" val="0"/>
              </a:ext>
            </a:extLst>
          </a:blip>
          <a:srcRect l="14486" t="1269" r="18032"/>
          <a:stretch/>
        </p:blipFill>
        <p:spPr>
          <a:xfrm>
            <a:off x="8083013" y="1841499"/>
            <a:ext cx="2074874" cy="1816101"/>
          </a:xfrm>
          <a:prstGeom prst="rect">
            <a:avLst/>
          </a:prstGeom>
        </p:spPr>
      </p:pic>
      <p:sp>
        <p:nvSpPr>
          <p:cNvPr id="17416" name="Rectangle 8"/>
          <p:cNvSpPr>
            <a:spLocks noGrp="1" noChangeArrowheads="1"/>
          </p:cNvSpPr>
          <p:nvPr>
            <p:ph type="subTitle" sz="quarter" idx="1" hasCustomPrompt="1"/>
          </p:nvPr>
        </p:nvSpPr>
        <p:spPr>
          <a:xfrm>
            <a:off x="6126620" y="4793440"/>
            <a:ext cx="5399769" cy="718358"/>
          </a:xfrm>
        </p:spPr>
        <p:txBody>
          <a:bodyPr/>
          <a:lstStyle>
            <a:lvl1pPr marL="0" indent="0" algn="l">
              <a:buFontTx/>
              <a:buNone/>
              <a:defRPr sz="2000" smtClean="0"/>
            </a:lvl1pPr>
          </a:lstStyle>
          <a:p>
            <a:pPr lvl="0"/>
            <a:r>
              <a:rPr lang="en-US" noProof="0"/>
              <a:t>CLICK TO EDIT MASTER SUBTITLE STYLE</a:t>
            </a:r>
          </a:p>
        </p:txBody>
      </p:sp>
      <p:pic>
        <p:nvPicPr>
          <p:cNvPr id="22" name="Picture 21" descr="MOOG Logo RGB.jpg">
            <a:extLst>
              <a:ext uri="{FF2B5EF4-FFF2-40B4-BE49-F238E27FC236}">
                <a16:creationId xmlns:a16="http://schemas.microsoft.com/office/drawing/2014/main" id="{DC89E597-BB23-F04C-A0F6-E384F90F20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3219" y="6412195"/>
            <a:ext cx="1681650" cy="244975"/>
          </a:xfrm>
          <a:prstGeom prst="rect">
            <a:avLst/>
          </a:prstGeom>
        </p:spPr>
      </p:pic>
      <p:cxnSp>
        <p:nvCxnSpPr>
          <p:cNvPr id="25" name="Straight Connector 24">
            <a:extLst>
              <a:ext uri="{FF2B5EF4-FFF2-40B4-BE49-F238E27FC236}">
                <a16:creationId xmlns:a16="http://schemas.microsoft.com/office/drawing/2014/main" id="{0D6B338F-63D7-0644-8088-F1558970406A}"/>
              </a:ext>
            </a:extLst>
          </p:cNvPr>
          <p:cNvCxnSpPr/>
          <p:nvPr userDrawn="1"/>
        </p:nvCxnSpPr>
        <p:spPr bwMode="auto">
          <a:xfrm>
            <a:off x="6002864" y="3835400"/>
            <a:ext cx="0" cy="1447800"/>
          </a:xfrm>
          <a:prstGeom prst="line">
            <a:avLst/>
          </a:prstGeom>
          <a:solidFill>
            <a:schemeClr val="accent1"/>
          </a:solidFill>
          <a:ln w="9525" cap="flat" cmpd="sng" algn="ctr">
            <a:solidFill>
              <a:srgbClr val="3E3F3E"/>
            </a:solidFill>
            <a:prstDash val="solid"/>
            <a:round/>
            <a:headEnd type="none" w="med" len="med"/>
            <a:tailEnd type="none" w="med" len="med"/>
          </a:ln>
          <a:effectLst/>
        </p:spPr>
      </p:cxnSp>
      <p:sp>
        <p:nvSpPr>
          <p:cNvPr id="17410" name="Title Placeholder 4"/>
          <p:cNvSpPr>
            <a:spLocks noGrp="1"/>
          </p:cNvSpPr>
          <p:nvPr>
            <p:ph type="ctrTitle" hasCustomPrompt="1"/>
          </p:nvPr>
        </p:nvSpPr>
        <p:spPr>
          <a:xfrm>
            <a:off x="6189137" y="3869139"/>
            <a:ext cx="5274736" cy="1032726"/>
          </a:xfrm>
        </p:spPr>
        <p:txBody>
          <a:bodyPr/>
          <a:lstStyle>
            <a:lvl1pPr algn="l">
              <a:lnSpc>
                <a:spcPts val="3440"/>
              </a:lnSpc>
              <a:defRPr sz="3000" smtClean="0">
                <a:solidFill>
                  <a:schemeClr val="tx1"/>
                </a:solidFill>
                <a:latin typeface="Arial" panose="020B0604020202020204" pitchFamily="34" charset="0"/>
                <a:cs typeface="Arial" panose="020B0604020202020204" pitchFamily="34" charset="0"/>
              </a:defRPr>
            </a:lvl1pPr>
          </a:lstStyle>
          <a:p>
            <a:pPr lvl="0"/>
            <a:r>
              <a:rPr lang="en-US" noProof="0"/>
              <a:t>CLICK TO EDIT MASTER TITLE STYLE</a:t>
            </a:r>
          </a:p>
        </p:txBody>
      </p:sp>
      <p:sp>
        <p:nvSpPr>
          <p:cNvPr id="21" name="Rectangle 20">
            <a:extLst>
              <a:ext uri="{FF2B5EF4-FFF2-40B4-BE49-F238E27FC236}">
                <a16:creationId xmlns:a16="http://schemas.microsoft.com/office/drawing/2014/main" id="{A2EB952C-7B3F-474D-9ACC-8ABC5C20B4B0}"/>
              </a:ext>
            </a:extLst>
          </p:cNvPr>
          <p:cNvSpPr/>
          <p:nvPr userDrawn="1"/>
        </p:nvSpPr>
        <p:spPr bwMode="auto">
          <a:xfrm>
            <a:off x="5825067" y="1837279"/>
            <a:ext cx="169333" cy="1820321"/>
          </a:xfrm>
          <a:prstGeom prst="rect">
            <a:avLst/>
          </a:prstGeom>
          <a:solidFill>
            <a:srgbClr val="6C032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endParaRPr>
          </a:p>
        </p:txBody>
      </p:sp>
      <p:pic>
        <p:nvPicPr>
          <p:cNvPr id="16" name="Picture 15">
            <a:extLst>
              <a:ext uri="{FF2B5EF4-FFF2-40B4-BE49-F238E27FC236}">
                <a16:creationId xmlns:a16="http://schemas.microsoft.com/office/drawing/2014/main" id="{C6F0F51E-6181-4ECE-C8A3-14AD47C09392}"/>
              </a:ext>
            </a:extLst>
          </p:cNvPr>
          <p:cNvPicPr preferRelativeResize="0">
            <a:picLocks/>
          </p:cNvPicPr>
          <p:nvPr userDrawn="1"/>
        </p:nvPicPr>
        <p:blipFill rotWithShape="1">
          <a:blip r:embed="rId4" cstate="print">
            <a:extLst>
              <a:ext uri="{28A0092B-C50C-407E-A947-70E740481C1C}">
                <a14:useLocalDpi xmlns:a14="http://schemas.microsoft.com/office/drawing/2010/main" val="0"/>
              </a:ext>
            </a:extLst>
          </a:blip>
          <a:srcRect l="3411" r="29500"/>
          <a:stretch/>
        </p:blipFill>
        <p:spPr>
          <a:xfrm>
            <a:off x="5994400" y="1841500"/>
            <a:ext cx="2088613" cy="1816100"/>
          </a:xfrm>
          <a:prstGeom prst="rect">
            <a:avLst/>
          </a:prstGeom>
        </p:spPr>
      </p:pic>
      <p:cxnSp>
        <p:nvCxnSpPr>
          <p:cNvPr id="26" name="Straight Connector 25">
            <a:extLst>
              <a:ext uri="{FF2B5EF4-FFF2-40B4-BE49-F238E27FC236}">
                <a16:creationId xmlns:a16="http://schemas.microsoft.com/office/drawing/2014/main" id="{93A948EE-260B-7341-95B4-2AD0BDDA878C}"/>
              </a:ext>
            </a:extLst>
          </p:cNvPr>
          <p:cNvCxnSpPr>
            <a:cxnSpLocks/>
          </p:cNvCxnSpPr>
          <p:nvPr userDrawn="1"/>
        </p:nvCxnSpPr>
        <p:spPr bwMode="auto">
          <a:xfrm flipH="1">
            <a:off x="8072473" y="1841500"/>
            <a:ext cx="10540" cy="1830115"/>
          </a:xfrm>
          <a:prstGeom prst="line">
            <a:avLst/>
          </a:prstGeom>
          <a:solidFill>
            <a:schemeClr val="accent1"/>
          </a:solidFill>
          <a:ln w="19050" cap="flat" cmpd="sng" algn="ctr">
            <a:solidFill>
              <a:schemeClr val="bg1"/>
            </a:solidFill>
            <a:prstDash val="solid"/>
            <a:round/>
            <a:headEnd type="none" w="med" len="med"/>
            <a:tailEnd type="none" w="med" len="med"/>
          </a:ln>
          <a:effectLst/>
        </p:spPr>
      </p:cxnSp>
      <p:pic>
        <p:nvPicPr>
          <p:cNvPr id="18" name="Picture 17" descr="AdobeStock_174440669.jpeg">
            <a:extLst>
              <a:ext uri="{FF2B5EF4-FFF2-40B4-BE49-F238E27FC236}">
                <a16:creationId xmlns:a16="http://schemas.microsoft.com/office/drawing/2014/main" id="{D4966263-EEAE-735E-C0DB-0E2A1B3C9CBB}"/>
              </a:ext>
            </a:extLst>
          </p:cNvPr>
          <p:cNvPicPr>
            <a:picLocks/>
          </p:cNvPicPr>
          <p:nvPr userDrawn="1"/>
        </p:nvPicPr>
        <p:blipFill rotWithShape="1">
          <a:blip r:embed="rId5" cstate="print">
            <a:alphaModFix/>
            <a:extLst>
              <a:ext uri="{28A0092B-C50C-407E-A947-70E740481C1C}">
                <a14:useLocalDpi xmlns:a14="http://schemas.microsoft.com/office/drawing/2010/main" val="0"/>
              </a:ext>
            </a:extLst>
          </a:blip>
          <a:srcRect t="25245" r="10269" b="21622"/>
          <a:stretch/>
        </p:blipFill>
        <p:spPr>
          <a:xfrm>
            <a:off x="10157887" y="1837279"/>
            <a:ext cx="2034113" cy="1820321"/>
          </a:xfrm>
          <a:prstGeom prst="rect">
            <a:avLst/>
          </a:prstGeom>
        </p:spPr>
      </p:pic>
      <p:cxnSp>
        <p:nvCxnSpPr>
          <p:cNvPr id="27" name="Straight Connector 26">
            <a:extLst>
              <a:ext uri="{FF2B5EF4-FFF2-40B4-BE49-F238E27FC236}">
                <a16:creationId xmlns:a16="http://schemas.microsoft.com/office/drawing/2014/main" id="{34219DA3-E0ED-9D4B-9FD0-3017CBA80110}"/>
              </a:ext>
            </a:extLst>
          </p:cNvPr>
          <p:cNvCxnSpPr>
            <a:cxnSpLocks/>
          </p:cNvCxnSpPr>
          <p:nvPr userDrawn="1"/>
        </p:nvCxnSpPr>
        <p:spPr bwMode="auto">
          <a:xfrm>
            <a:off x="10164231" y="1841500"/>
            <a:ext cx="0" cy="1820332"/>
          </a:xfrm>
          <a:prstGeom prst="line">
            <a:avLst/>
          </a:prstGeom>
          <a:solidFill>
            <a:schemeClr val="accent1"/>
          </a:solidFill>
          <a:ln w="1905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315321288"/>
      </p:ext>
    </p:extLst>
  </p:cSld>
  <p:clrMapOvr>
    <a:masterClrMapping/>
  </p:clrMapOvr>
  <p:extLst>
    <p:ext uri="{DCECCB84-F9BA-43D5-87BE-67443E8EF086}">
      <p15:sldGuideLst xmlns:p15="http://schemas.microsoft.com/office/powerpoint/2012/main">
        <p15:guide id="1" orient="horz" pos="2016">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0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1484" y="2241324"/>
            <a:ext cx="10363200" cy="1362075"/>
          </a:xfrm>
          <a:prstGeom prst="rect">
            <a:avLst/>
          </a:prstGeom>
        </p:spPr>
        <p:txBody>
          <a:bodyPr anchor="t"/>
          <a:lstStyle>
            <a:lvl1pPr algn="ctr">
              <a:defRPr sz="2800" b="1" cap="none">
                <a:solidFill>
                  <a:srgbClr val="87212E"/>
                </a:solidFill>
                <a:latin typeface="Arial Bold" panose="020B0704020202020204" pitchFamily="34" charset="0"/>
                <a:cs typeface="Arial Bold" panose="020B0704020202020204" pitchFamily="34" charset="0"/>
              </a:defRPr>
            </a:lvl1pPr>
          </a:lstStyle>
          <a:p>
            <a:r>
              <a:rPr lang="en-US"/>
              <a:t>Click to edit Master title style</a:t>
            </a:r>
          </a:p>
        </p:txBody>
      </p:sp>
      <p:sp>
        <p:nvSpPr>
          <p:cNvPr id="3" name="Text Placeholder 2"/>
          <p:cNvSpPr>
            <a:spLocks noGrp="1"/>
          </p:cNvSpPr>
          <p:nvPr>
            <p:ph type="body" idx="1"/>
          </p:nvPr>
        </p:nvSpPr>
        <p:spPr>
          <a:xfrm>
            <a:off x="861484" y="3623146"/>
            <a:ext cx="10363200" cy="1500187"/>
          </a:xfrm>
          <a:prstGeom prst="rect">
            <a:avLst/>
          </a:prstGeom>
        </p:spPr>
        <p:txBody>
          <a:bodyPr anchor="ctr"/>
          <a:lstStyle>
            <a:lvl1pPr marL="0" indent="0" algn="ctr">
              <a:buNone/>
              <a:defRPr sz="2000">
                <a:latin typeface="Arial"/>
                <a:cs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667536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03_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838200"/>
            <a:ext cx="11506200" cy="5372099"/>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342900" y="0"/>
            <a:ext cx="11505406" cy="609600"/>
          </a:xfrm>
        </p:spPr>
        <p:txBody>
          <a:bodyPr/>
          <a:lstStyle>
            <a:lvl1pPr>
              <a:defRPr sz="2800"/>
            </a:lvl1pPr>
          </a:lstStyle>
          <a:p>
            <a:r>
              <a:rPr lang="en-US"/>
              <a:t>Click to Edit Master Title Style</a:t>
            </a:r>
          </a:p>
        </p:txBody>
      </p:sp>
    </p:spTree>
    <p:extLst>
      <p:ext uri="{BB962C8B-B14F-4D97-AF65-F5344CB8AC3E}">
        <p14:creationId xmlns:p14="http://schemas.microsoft.com/office/powerpoint/2010/main" val="419726514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0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11506200" cy="609600"/>
          </a:xfrm>
          <a:prstGeom prst="rect">
            <a:avLst/>
          </a:prstGeom>
        </p:spPr>
        <p:txBody>
          <a:bodyPr/>
          <a:lstStyle>
            <a:lvl1pPr>
              <a:defRPr>
                <a:solidFill>
                  <a:srgbClr val="87212E"/>
                </a:solidFill>
              </a:defRPr>
            </a:lvl1pPr>
          </a:lstStyle>
          <a:p>
            <a:r>
              <a:rPr lang="en-US"/>
              <a:t>Click to Edit Master Title Style</a:t>
            </a:r>
          </a:p>
        </p:txBody>
      </p:sp>
      <p:sp>
        <p:nvSpPr>
          <p:cNvPr id="3" name="Content Placeholder 2"/>
          <p:cNvSpPr>
            <a:spLocks noGrp="1"/>
          </p:cNvSpPr>
          <p:nvPr>
            <p:ph sz="half" idx="1"/>
          </p:nvPr>
        </p:nvSpPr>
        <p:spPr>
          <a:xfrm>
            <a:off x="342900" y="838200"/>
            <a:ext cx="5521244" cy="5372099"/>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7856" y="838201"/>
            <a:ext cx="5521244" cy="5372098"/>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7299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04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11393223" cy="609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836222"/>
            <a:ext cx="5525477" cy="950208"/>
          </a:xfrm>
          <a:prstGeom prst="rect">
            <a:avLst/>
          </a:prstGeo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1903022"/>
            <a:ext cx="5525477" cy="4307278"/>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3624" y="836223"/>
            <a:ext cx="5525476" cy="950208"/>
          </a:xfrm>
          <a:prstGeom prst="rect">
            <a:avLst/>
          </a:prstGeo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3624" y="1903023"/>
            <a:ext cx="5525476" cy="4307278"/>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2327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05_Blank">
    <p:bg>
      <p:bgRef idx="1001">
        <a:schemeClr val="bg1"/>
      </p:bgRef>
    </p:bg>
    <p:spTree>
      <p:nvGrpSpPr>
        <p:cNvPr id="1" name=""/>
        <p:cNvGrpSpPr/>
        <p:nvPr/>
      </p:nvGrpSpPr>
      <p:grpSpPr>
        <a:xfrm>
          <a:off x="0" y="0"/>
          <a:ext cx="0" cy="0"/>
          <a:chOff x="0" y="0"/>
          <a:chExt cx="0" cy="0"/>
        </a:xfrm>
      </p:grpSpPr>
      <p:pic>
        <p:nvPicPr>
          <p:cNvPr id="2" name="Picture 8" descr="7FUG 2020: Moog Inc. – Combined Cycle Journal">
            <a:extLst>
              <a:ext uri="{FF2B5EF4-FFF2-40B4-BE49-F238E27FC236}">
                <a16:creationId xmlns:a16="http://schemas.microsoft.com/office/drawing/2014/main" id="{442CE200-3916-0B23-62E7-BEEE16AC52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12281" y="6364644"/>
            <a:ext cx="2379719" cy="49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9121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406C-861F-1D33-FC96-9519185EB8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F8A9B-4CBD-6B65-A4D0-C71895672214}"/>
              </a:ext>
            </a:extLst>
          </p:cNvPr>
          <p:cNvSpPr>
            <a:spLocks noGrp="1"/>
          </p:cNvSpPr>
          <p:nvPr>
            <p:ph type="dt" sz="half" idx="10"/>
          </p:nvPr>
        </p:nvSpPr>
        <p:spPr/>
        <p:txBody>
          <a:bodyPr/>
          <a:lstStyle/>
          <a:p>
            <a:fld id="{AB774384-3DE6-4769-8845-4455DFC09F7D}" type="datetimeFigureOut">
              <a:rPr lang="en-US" smtClean="0"/>
              <a:t>4/15/2024</a:t>
            </a:fld>
            <a:endParaRPr lang="en-US"/>
          </a:p>
        </p:txBody>
      </p:sp>
      <p:sp>
        <p:nvSpPr>
          <p:cNvPr id="4" name="Footer Placeholder 3">
            <a:extLst>
              <a:ext uri="{FF2B5EF4-FFF2-40B4-BE49-F238E27FC236}">
                <a16:creationId xmlns:a16="http://schemas.microsoft.com/office/drawing/2014/main" id="{23E83DB4-01B6-1F94-17A6-C7C18B616E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95B894-3123-87A0-98EF-37A87420F09E}"/>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2984066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07 _Sub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5183188" y="838201"/>
            <a:ext cx="6172200" cy="50228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half" idx="2"/>
          </p:nvPr>
        </p:nvSpPr>
        <p:spPr>
          <a:xfrm>
            <a:off x="839788" y="2533226"/>
            <a:ext cx="3932237" cy="3335761"/>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Text Placeholder 15"/>
          <p:cNvSpPr>
            <a:spLocks noGrp="1"/>
          </p:cNvSpPr>
          <p:nvPr>
            <p:ph type="body" sz="quarter" idx="11" hasCustomPrompt="1"/>
          </p:nvPr>
        </p:nvSpPr>
        <p:spPr>
          <a:xfrm>
            <a:off x="839788" y="838200"/>
            <a:ext cx="3932237" cy="1512148"/>
          </a:xfrm>
        </p:spPr>
        <p:txBody>
          <a:bodyPr anchor="b"/>
          <a:lstStyle>
            <a:lvl1pPr marL="0" indent="0">
              <a:buNone/>
              <a:defRPr sz="2400" b="1" baseline="0">
                <a:solidFill>
                  <a:schemeClr val="tx1"/>
                </a:solidFill>
                <a:latin typeface="Arial Bold" panose="020B0704020202020204" pitchFamily="34" charset="0"/>
                <a:cs typeface="Arial Bold" panose="020B0704020202020204" pitchFamily="34" charset="0"/>
              </a:defRPr>
            </a:lvl1pPr>
          </a:lstStyle>
          <a:p>
            <a:pPr lvl="0"/>
            <a:r>
              <a:rPr lang="en-US"/>
              <a:t>Master Title Style</a:t>
            </a:r>
          </a:p>
        </p:txBody>
      </p:sp>
      <p:sp>
        <p:nvSpPr>
          <p:cNvPr id="7" name="Title 5">
            <a:extLst>
              <a:ext uri="{FF2B5EF4-FFF2-40B4-BE49-F238E27FC236}">
                <a16:creationId xmlns:a16="http://schemas.microsoft.com/office/drawing/2014/main" id="{06728298-5CEB-8A49-BF90-0B89EEC5B64F}"/>
              </a:ext>
            </a:extLst>
          </p:cNvPr>
          <p:cNvSpPr>
            <a:spLocks noGrp="1"/>
          </p:cNvSpPr>
          <p:nvPr>
            <p:ph type="title" hasCustomPrompt="1"/>
          </p:nvPr>
        </p:nvSpPr>
        <p:spPr>
          <a:xfrm>
            <a:off x="342900" y="0"/>
            <a:ext cx="11505406" cy="609600"/>
          </a:xfrm>
        </p:spPr>
        <p:txBody>
          <a:bodyPr/>
          <a:lstStyle>
            <a:lvl1pPr>
              <a:defRPr sz="2800"/>
            </a:lvl1pPr>
          </a:lstStyle>
          <a:p>
            <a:r>
              <a:rPr lang="en-US"/>
              <a:t>Click to Edit Master Title Style</a:t>
            </a:r>
          </a:p>
        </p:txBody>
      </p:sp>
    </p:spTree>
    <p:extLst>
      <p:ext uri="{BB962C8B-B14F-4D97-AF65-F5344CB8AC3E}">
        <p14:creationId xmlns:p14="http://schemas.microsoft.com/office/powerpoint/2010/main" val="36598201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879" y="0"/>
            <a:ext cx="11280245" cy="609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5879" y="914402"/>
            <a:ext cx="11280245" cy="5211763"/>
          </a:xfrm>
          <a:prstGeom prst="rect">
            <a:avLst/>
          </a:prstGeom>
        </p:spPr>
        <p:txBody>
          <a:bodyPr>
            <a:normAutofit/>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8"/>
          <p:cNvSpPr>
            <a:spLocks noGrp="1"/>
          </p:cNvSpPr>
          <p:nvPr>
            <p:ph type="sldNum" sz="quarter" idx="10"/>
          </p:nvPr>
        </p:nvSpPr>
        <p:spPr/>
        <p:txBody>
          <a:bodyPr/>
          <a:lstStyle>
            <a:lvl1pPr>
              <a:defRPr/>
            </a:lvl1pPr>
          </a:lstStyle>
          <a:p>
            <a:fld id="{E2F4300B-0E90-41CE-9C93-19802E901F73}" type="slidenum">
              <a:rPr lang="en-US" smtClean="0"/>
              <a:t>‹#›</a:t>
            </a:fld>
            <a:endParaRPr lang="en-US"/>
          </a:p>
        </p:txBody>
      </p:sp>
      <p:sp>
        <p:nvSpPr>
          <p:cNvPr id="5" name="Footer Placeholder 11"/>
          <p:cNvSpPr>
            <a:spLocks noGrp="1"/>
          </p:cNvSpPr>
          <p:nvPr>
            <p:ph type="ftr" sz="quarter" idx="11"/>
          </p:nvPr>
        </p:nvSpPr>
        <p:spPr/>
        <p:txBody>
          <a:bodyPr/>
          <a:lstStyle>
            <a:lvl1pPr>
              <a:defRPr/>
            </a:lvl1pPr>
          </a:lstStyle>
          <a:p>
            <a:r>
              <a:rPr lang="en-US"/>
              <a:t>Moog Proprietary &amp; Confidential</a:t>
            </a:r>
          </a:p>
        </p:txBody>
      </p:sp>
    </p:spTree>
    <p:extLst>
      <p:ext uri="{BB962C8B-B14F-4D97-AF65-F5344CB8AC3E}">
        <p14:creationId xmlns:p14="http://schemas.microsoft.com/office/powerpoint/2010/main" val="7193155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 Col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2 Col Body</a:t>
            </a:r>
          </a:p>
        </p:txBody>
      </p:sp>
      <p:sp>
        <p:nvSpPr>
          <p:cNvPr id="3" name="Content Placeholder 2"/>
          <p:cNvSpPr>
            <a:spLocks noGrp="1"/>
          </p:cNvSpPr>
          <p:nvPr>
            <p:ph idx="1"/>
          </p:nvPr>
        </p:nvSpPr>
        <p:spPr>
          <a:xfrm>
            <a:off x="609600" y="1295400"/>
            <a:ext cx="536448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6276511"/>
            <a:ext cx="1524000" cy="151518"/>
          </a:xfrm>
          <a:prstGeom prst="rect">
            <a:avLst/>
          </a:prstGeom>
        </p:spPr>
      </p:pic>
      <p:sp>
        <p:nvSpPr>
          <p:cNvPr id="11" name="Right Arrow 10">
            <a:hlinkClick r:id="" action="ppaction://hlinkshowjump?jump=nextslide"/>
          </p:cNvPr>
          <p:cNvSpPr/>
          <p:nvPr/>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0" name="TextBox 9"/>
          <p:cNvSpPr txBox="1"/>
          <p:nvPr/>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5" name="Text Placeholder 4"/>
          <p:cNvSpPr>
            <a:spLocks noGrp="1"/>
          </p:cNvSpPr>
          <p:nvPr>
            <p:ph type="body" sz="quarter" idx="10"/>
          </p:nvPr>
        </p:nvSpPr>
        <p:spPr>
          <a:xfrm>
            <a:off x="6217920" y="1298448"/>
            <a:ext cx="536448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0848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llenges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E8DB7-8B3F-D5C3-84B7-31C462E52714}"/>
              </a:ext>
            </a:extLst>
          </p:cNvPr>
          <p:cNvSpPr>
            <a:spLocks noGrp="1"/>
          </p:cNvSpPr>
          <p:nvPr>
            <p:ph type="title" hasCustomPrompt="1"/>
          </p:nvPr>
        </p:nvSpPr>
        <p:spPr>
          <a:xfrm>
            <a:off x="520700" y="518283"/>
            <a:ext cx="10515600" cy="868067"/>
          </a:xfrm>
          <a:prstGeom prst="rect">
            <a:avLst/>
          </a:prstGeom>
          <a:noFill/>
        </p:spPr>
        <p:txBody>
          <a:bodyPr>
            <a:normAutofit/>
          </a:bodyPr>
          <a:lstStyle>
            <a:lvl1pPr>
              <a:defRPr sz="3600">
                <a:latin typeface="Arial" panose="020B0604020202020204" pitchFamily="34" charset="0"/>
              </a:defRPr>
            </a:lvl1pPr>
          </a:lstStyle>
          <a:p>
            <a:r>
              <a:rPr lang="en-US"/>
              <a:t>SLIDE TITLE</a:t>
            </a:r>
            <a:endParaRPr lang="en-GB"/>
          </a:p>
        </p:txBody>
      </p:sp>
      <p:pic>
        <p:nvPicPr>
          <p:cNvPr id="7" name="Picture 6" descr="Logo&#10;&#10;Description automatically generated">
            <a:extLst>
              <a:ext uri="{FF2B5EF4-FFF2-40B4-BE49-F238E27FC236}">
                <a16:creationId xmlns:a16="http://schemas.microsoft.com/office/drawing/2014/main" id="{BBA7DF52-3853-799B-22C2-B4F70C1B35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46730" y="6425157"/>
            <a:ext cx="927736" cy="143147"/>
          </a:xfrm>
          <a:prstGeom prst="rect">
            <a:avLst/>
          </a:prstGeom>
        </p:spPr>
      </p:pic>
      <p:sp>
        <p:nvSpPr>
          <p:cNvPr id="10" name="Text Placeholder 31">
            <a:extLst>
              <a:ext uri="{FF2B5EF4-FFF2-40B4-BE49-F238E27FC236}">
                <a16:creationId xmlns:a16="http://schemas.microsoft.com/office/drawing/2014/main" id="{A902F253-AA9D-D6A7-01FE-0126CAD5A2F5}"/>
              </a:ext>
            </a:extLst>
          </p:cNvPr>
          <p:cNvSpPr>
            <a:spLocks noGrp="1"/>
          </p:cNvSpPr>
          <p:nvPr>
            <p:ph type="body" sz="quarter" idx="15" hasCustomPrompt="1"/>
          </p:nvPr>
        </p:nvSpPr>
        <p:spPr>
          <a:xfrm>
            <a:off x="623888" y="1514158"/>
            <a:ext cx="3898900" cy="319400"/>
          </a:xfrm>
          <a:prstGeom prst="rect">
            <a:avLst/>
          </a:prstGeom>
        </p:spPr>
        <p:txBody>
          <a:bodyPr lIns="0">
            <a:noAutofit/>
          </a:bodyPr>
          <a:lstStyle>
            <a:lvl1pPr marL="0" indent="0">
              <a:buNone/>
              <a:defRPr sz="1800" cap="all" baseline="0">
                <a:solidFill>
                  <a:srgbClr val="991328"/>
                </a:solidFill>
                <a:latin typeface="Arial" panose="020B0604020202020204" pitchFamily="34" charset="0"/>
              </a:defRPr>
            </a:lvl1pPr>
          </a:lstStyle>
          <a:p>
            <a:pPr lvl="0"/>
            <a:r>
              <a:rPr lang="en-US"/>
              <a:t>/ SUB-HEADING /</a:t>
            </a:r>
            <a:endParaRPr lang="en-NL"/>
          </a:p>
        </p:txBody>
      </p:sp>
      <p:sp>
        <p:nvSpPr>
          <p:cNvPr id="25" name="Slide Number Placeholder 5">
            <a:extLst>
              <a:ext uri="{FF2B5EF4-FFF2-40B4-BE49-F238E27FC236}">
                <a16:creationId xmlns:a16="http://schemas.microsoft.com/office/drawing/2014/main" id="{B85C9FC5-7A01-06C1-403A-1AAD4B29851E}"/>
              </a:ext>
            </a:extLst>
          </p:cNvPr>
          <p:cNvSpPr txBox="1">
            <a:spLocks/>
          </p:cNvSpPr>
          <p:nvPr userDrawn="1"/>
        </p:nvSpPr>
        <p:spPr>
          <a:xfrm>
            <a:off x="623888" y="6389008"/>
            <a:ext cx="475456" cy="215444"/>
          </a:xfrm>
          <a:prstGeom prst="rect">
            <a:avLst/>
          </a:prstGeom>
        </p:spPr>
        <p:txBody>
          <a:bodyPr vert="horz" wrap="square" lIns="0" tIns="45720" rIns="90000" bIns="45720" rtlCol="0" anchor="ctr">
            <a:spAutoFit/>
          </a:bodyPr>
          <a:lstStyle>
            <a:defPPr>
              <a:defRPr lang="en-NL"/>
            </a:defPPr>
            <a:lvl1pPr marL="0" algn="l" defTabSz="914400" rtl="0" eaLnBrk="1" latinLnBrk="0" hangingPunct="1">
              <a:defRPr sz="800" kern="1200">
                <a:solidFill>
                  <a:schemeClr val="tx1"/>
                </a:solidFill>
                <a:latin typeface="Montserrat regula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FBCCB8-2E76-4F81-A330-493619444286}" type="slidenum">
              <a:rPr lang="en-NL" smtClean="0">
                <a:latin typeface="Arial" panose="020B0604020202020204" pitchFamily="34" charset="0"/>
              </a:rPr>
              <a:pPr/>
              <a:t>‹#›</a:t>
            </a:fld>
            <a:endParaRPr lang="en-NL">
              <a:latin typeface="Arial" panose="020B0604020202020204" pitchFamily="34" charset="0"/>
            </a:endParaRPr>
          </a:p>
        </p:txBody>
      </p:sp>
      <p:cxnSp>
        <p:nvCxnSpPr>
          <p:cNvPr id="4" name="Straight Connector 3">
            <a:extLst>
              <a:ext uri="{FF2B5EF4-FFF2-40B4-BE49-F238E27FC236}">
                <a16:creationId xmlns:a16="http://schemas.microsoft.com/office/drawing/2014/main" id="{827AD4C5-3B77-DA2C-A94C-5E20CAECF264}"/>
              </a:ext>
            </a:extLst>
          </p:cNvPr>
          <p:cNvCxnSpPr>
            <a:cxnSpLocks/>
          </p:cNvCxnSpPr>
          <p:nvPr userDrawn="1"/>
        </p:nvCxnSpPr>
        <p:spPr>
          <a:xfrm>
            <a:off x="623888" y="6235701"/>
            <a:ext cx="4496752" cy="0"/>
          </a:xfrm>
          <a:prstGeom prst="line">
            <a:avLst/>
          </a:prstGeom>
          <a:ln w="12700">
            <a:solidFill>
              <a:srgbClr val="9B20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5321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 Width">
    <p:spTree>
      <p:nvGrpSpPr>
        <p:cNvPr id="1" name=""/>
        <p:cNvGrpSpPr/>
        <p:nvPr/>
      </p:nvGrpSpPr>
      <p:grpSpPr>
        <a:xfrm>
          <a:off x="0" y="0"/>
          <a:ext cx="0" cy="0"/>
          <a:chOff x="0" y="0"/>
          <a:chExt cx="0" cy="0"/>
        </a:xfrm>
      </p:grpSpPr>
      <p:sp>
        <p:nvSpPr>
          <p:cNvPr id="2" name="Title 1"/>
          <p:cNvSpPr>
            <a:spLocks noGrp="1"/>
          </p:cNvSpPr>
          <p:nvPr>
            <p:ph type="title"/>
          </p:nvPr>
        </p:nvSpPr>
        <p:spPr>
          <a:xfrm>
            <a:off x="409891" y="171734"/>
            <a:ext cx="11379200" cy="55332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06400" y="990600"/>
            <a:ext cx="11379200" cy="5334000"/>
          </a:xfrm>
          <a:prstGeom prst="rect">
            <a:avLst/>
          </a:prstGeom>
        </p:spPr>
        <p:txBody>
          <a:bodyPr/>
          <a:lstStyle>
            <a:lvl2pPr marL="457200" indent="-182880">
              <a:buClr>
                <a:srgbClr val="87212E"/>
              </a:buClr>
              <a:buSzPct val="80000"/>
              <a:buFontTx/>
              <a:buBlip>
                <a:blip r:embed="rId2"/>
              </a:buBlip>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409891" y="843172"/>
            <a:ext cx="113792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47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2CFA1D-A772-C2B0-FE93-2BE80CBB8C63}"/>
              </a:ext>
            </a:extLst>
          </p:cNvPr>
          <p:cNvSpPr>
            <a:spLocks noGrp="1"/>
          </p:cNvSpPr>
          <p:nvPr>
            <p:ph type="dt" sz="half" idx="10"/>
          </p:nvPr>
        </p:nvSpPr>
        <p:spPr/>
        <p:txBody>
          <a:bodyPr/>
          <a:lstStyle/>
          <a:p>
            <a:fld id="{AB774384-3DE6-4769-8845-4455DFC09F7D}" type="datetimeFigureOut">
              <a:rPr lang="en-US" smtClean="0"/>
              <a:t>4/15/2024</a:t>
            </a:fld>
            <a:endParaRPr lang="en-US"/>
          </a:p>
        </p:txBody>
      </p:sp>
      <p:sp>
        <p:nvSpPr>
          <p:cNvPr id="3" name="Footer Placeholder 2">
            <a:extLst>
              <a:ext uri="{FF2B5EF4-FFF2-40B4-BE49-F238E27FC236}">
                <a16:creationId xmlns:a16="http://schemas.microsoft.com/office/drawing/2014/main" id="{6375D26F-A178-35FE-6007-BFFD4D0874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949D4C-524F-42B0-0403-4F3CB393F2AF}"/>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200187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4A8CA-A091-D4ED-6B66-45CF113D6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65CB35-8BE6-C62C-9202-D76BF297C7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0B67E-2AD7-9953-86FC-1C0D05F12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5AE77-69CB-C233-6593-8EB45C282300}"/>
              </a:ext>
            </a:extLst>
          </p:cNvPr>
          <p:cNvSpPr>
            <a:spLocks noGrp="1"/>
          </p:cNvSpPr>
          <p:nvPr>
            <p:ph type="dt" sz="half" idx="10"/>
          </p:nvPr>
        </p:nvSpPr>
        <p:spPr/>
        <p:txBody>
          <a:bodyPr/>
          <a:lstStyle/>
          <a:p>
            <a:fld id="{AB774384-3DE6-4769-8845-4455DFC09F7D}" type="datetimeFigureOut">
              <a:rPr lang="en-US" smtClean="0"/>
              <a:t>4/15/2024</a:t>
            </a:fld>
            <a:endParaRPr lang="en-US"/>
          </a:p>
        </p:txBody>
      </p:sp>
      <p:sp>
        <p:nvSpPr>
          <p:cNvPr id="6" name="Footer Placeholder 5">
            <a:extLst>
              <a:ext uri="{FF2B5EF4-FFF2-40B4-BE49-F238E27FC236}">
                <a16:creationId xmlns:a16="http://schemas.microsoft.com/office/drawing/2014/main" id="{CBB0DDC1-0BD3-C9CF-950D-DD6791E82F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E646C-2CCD-06D9-92EC-639ADAE61377}"/>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388279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A731-01EB-FB1E-95FA-E202E87E56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C86342-40AB-8C58-B521-0839E08E3D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2F8EE1-2C40-04EF-4ADC-B20E08E33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8226B8-8F7C-52B1-1D59-7E8DFAB6863D}"/>
              </a:ext>
            </a:extLst>
          </p:cNvPr>
          <p:cNvSpPr>
            <a:spLocks noGrp="1"/>
          </p:cNvSpPr>
          <p:nvPr>
            <p:ph type="dt" sz="half" idx="10"/>
          </p:nvPr>
        </p:nvSpPr>
        <p:spPr/>
        <p:txBody>
          <a:bodyPr/>
          <a:lstStyle/>
          <a:p>
            <a:fld id="{AB774384-3DE6-4769-8845-4455DFC09F7D}" type="datetimeFigureOut">
              <a:rPr lang="en-US" smtClean="0"/>
              <a:t>4/15/2024</a:t>
            </a:fld>
            <a:endParaRPr lang="en-US"/>
          </a:p>
        </p:txBody>
      </p:sp>
      <p:sp>
        <p:nvSpPr>
          <p:cNvPr id="6" name="Footer Placeholder 5">
            <a:extLst>
              <a:ext uri="{FF2B5EF4-FFF2-40B4-BE49-F238E27FC236}">
                <a16:creationId xmlns:a16="http://schemas.microsoft.com/office/drawing/2014/main" id="{8FD299DC-6071-277F-711D-F4AA67A43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B77857-31C3-85DB-48CE-39EA566478A5}"/>
              </a:ext>
            </a:extLst>
          </p:cNvPr>
          <p:cNvSpPr>
            <a:spLocks noGrp="1"/>
          </p:cNvSpPr>
          <p:nvPr>
            <p:ph type="sldNum" sz="quarter" idx="12"/>
          </p:nvPr>
        </p:nvSpPr>
        <p:spPr/>
        <p:txBody>
          <a:bodyPr/>
          <a:lstStyle/>
          <a:p>
            <a:fld id="{407BF743-0E3B-4B2A-95EF-67FFCE4CBD83}" type="slidenum">
              <a:rPr lang="en-US" smtClean="0"/>
              <a:t>‹#›</a:t>
            </a:fld>
            <a:endParaRPr lang="en-US"/>
          </a:p>
        </p:txBody>
      </p:sp>
    </p:spTree>
    <p:extLst>
      <p:ext uri="{BB962C8B-B14F-4D97-AF65-F5344CB8AC3E}">
        <p14:creationId xmlns:p14="http://schemas.microsoft.com/office/powerpoint/2010/main" val="394893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2.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1.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0.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B9D4C3-7DDD-27DD-C9C1-D1D2F1933D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7AAF53-484C-2FC8-FDDE-C0D313100C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BD381-5CC2-E79B-9DEB-003348BC21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74384-3DE6-4769-8845-4455DFC09F7D}" type="datetimeFigureOut">
              <a:rPr lang="en-US" smtClean="0"/>
              <a:t>4/15/2024</a:t>
            </a:fld>
            <a:endParaRPr lang="en-US"/>
          </a:p>
        </p:txBody>
      </p:sp>
      <p:sp>
        <p:nvSpPr>
          <p:cNvPr id="5" name="Footer Placeholder 4">
            <a:extLst>
              <a:ext uri="{FF2B5EF4-FFF2-40B4-BE49-F238E27FC236}">
                <a16:creationId xmlns:a16="http://schemas.microsoft.com/office/drawing/2014/main" id="{06370392-5B53-28DB-8FC7-25852A04A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3D39D3-07F0-3A39-CBEB-850C766B7E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BF743-0E3B-4B2A-95EF-67FFCE4CBD83}" type="slidenum">
              <a:rPr lang="en-US" smtClean="0"/>
              <a:t>‹#›</a:t>
            </a:fld>
            <a:endParaRPr lang="en-US"/>
          </a:p>
        </p:txBody>
      </p:sp>
    </p:spTree>
    <p:extLst>
      <p:ext uri="{BB962C8B-B14F-4D97-AF65-F5344CB8AC3E}">
        <p14:creationId xmlns:p14="http://schemas.microsoft.com/office/powerpoint/2010/main" val="884518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Master title style</a:t>
            </a:r>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355600" y="321146"/>
            <a:ext cx="4800600" cy="356029"/>
          </a:xfrm>
          <a:prstGeom prst="rect">
            <a:avLst/>
          </a:prstGeom>
        </p:spPr>
      </p:pic>
    </p:spTree>
    <p:extLst>
      <p:ext uri="{BB962C8B-B14F-4D97-AF65-F5344CB8AC3E}">
        <p14:creationId xmlns:p14="http://schemas.microsoft.com/office/powerpoint/2010/main" val="2944975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9"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lvl="6" algn="ctr"/>
            <a:r>
              <a:rPr lang="en-US" sz="2423" dirty="0">
                <a:latin typeface="Arial" charset="0"/>
              </a:rPr>
              <a:t>‘-</a:t>
            </a:r>
          </a:p>
        </p:txBody>
      </p:sp>
      <p:sp>
        <p:nvSpPr>
          <p:cNvPr id="8" name="Title 1"/>
          <p:cNvSpPr txBox="1">
            <a:spLocks/>
          </p:cNvSpPr>
          <p:nvPr userDrawn="1"/>
        </p:nvSpPr>
        <p:spPr>
          <a:xfrm>
            <a:off x="2045778" y="1023930"/>
            <a:ext cx="8557756" cy="1402691"/>
          </a:xfrm>
          <a:prstGeom prst="rect">
            <a:avLst/>
          </a:prstGeom>
        </p:spPr>
        <p:txBody>
          <a:bodyPr lIns="91412" tIns="45706" rIns="91412" bIns="45706"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786"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lIns="91412" tIns="45706" rIns="91412" bIns="45706">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575" dirty="0">
              <a:latin typeface="Arial" charset="0"/>
              <a:ea typeface="Arial" charset="0"/>
              <a:cs typeface="Arial" charset="0"/>
            </a:endParaRPr>
          </a:p>
        </p:txBody>
      </p:sp>
      <p:pic>
        <p:nvPicPr>
          <p:cNvPr id="14" name="Picture 1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1"/>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150894" tIns="75447" rIns="150894" bIns="75447"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150894" tIns="75447" rIns="150894" bIns="75447" rtlCol="0" anchor="b">
            <a:normAutofit/>
          </a:bodyPr>
          <a:lstStyle/>
          <a:p>
            <a:r>
              <a:rPr lang="en-US" dirty="0"/>
              <a:t>Click to edit Master title style</a:t>
            </a:r>
          </a:p>
        </p:txBody>
      </p:sp>
      <p:sp>
        <p:nvSpPr>
          <p:cNvPr id="11" name="Slide Number Placeholder 6"/>
          <p:cNvSpPr txBox="1">
            <a:spLocks/>
          </p:cNvSpPr>
          <p:nvPr userDrawn="1"/>
        </p:nvSpPr>
        <p:spPr>
          <a:xfrm>
            <a:off x="11045952" y="6221885"/>
            <a:ext cx="725424" cy="534516"/>
          </a:xfrm>
          <a:prstGeom prst="rect">
            <a:avLst/>
          </a:prstGeom>
        </p:spPr>
        <p:txBody>
          <a:bodyPr vert="horz" lIns="121883" tIns="60942" rIns="121883" bIns="60942"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575" b="1" smtClean="0">
                <a:latin typeface="Arial" charset="0"/>
                <a:ea typeface="Arial" charset="0"/>
                <a:cs typeface="Arial" charset="0"/>
              </a:rPr>
              <a:pPr/>
              <a:t>‹#›</a:t>
            </a:fld>
            <a:endParaRPr lang="en-US" sz="1575" b="1" dirty="0">
              <a:latin typeface="Arial" charset="0"/>
              <a:ea typeface="Arial" charset="0"/>
              <a:cs typeface="Arial" charset="0"/>
            </a:endParaRPr>
          </a:p>
        </p:txBody>
      </p:sp>
      <p:pic>
        <p:nvPicPr>
          <p:cNvPr id="3" name="Picture 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55600" y="321147"/>
            <a:ext cx="4800600" cy="356029"/>
          </a:xfrm>
          <a:prstGeom prst="rect">
            <a:avLst/>
          </a:prstGeom>
        </p:spPr>
      </p:pic>
    </p:spTree>
    <p:extLst>
      <p:ext uri="{BB962C8B-B14F-4D97-AF65-F5344CB8AC3E}">
        <p14:creationId xmlns:p14="http://schemas.microsoft.com/office/powerpoint/2010/main" val="27657081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hf hdr="0" dt="0"/>
  <p:txStyles>
    <p:titleStyle>
      <a:lvl1pPr algn="l" defTabSz="914118" rtl="0" eaLnBrk="1" latinLnBrk="0" hangingPunct="1">
        <a:lnSpc>
          <a:spcPct val="90000"/>
        </a:lnSpc>
        <a:spcBef>
          <a:spcPct val="0"/>
        </a:spcBef>
        <a:buNone/>
        <a:defRPr sz="3574" kern="1200">
          <a:solidFill>
            <a:schemeClr val="tx2"/>
          </a:solidFill>
          <a:latin typeface="Georgia" charset="0"/>
          <a:ea typeface="Georgia" charset="0"/>
          <a:cs typeface="Georgia" charset="0"/>
        </a:defRPr>
      </a:lvl1pPr>
    </p:titleStyle>
    <p:bodyStyle>
      <a:lvl1pPr marL="228530" indent="-228530" algn="l" defTabSz="914118" rtl="0" eaLnBrk="1" latinLnBrk="0" hangingPunct="1">
        <a:lnSpc>
          <a:spcPct val="90000"/>
        </a:lnSpc>
        <a:spcBef>
          <a:spcPts val="1000"/>
        </a:spcBef>
        <a:buClr>
          <a:srgbClr val="005BBB"/>
        </a:buClr>
        <a:buFont typeface="Arial" panose="020B0604020202020204" pitchFamily="34" charset="0"/>
        <a:buChar char="•"/>
        <a:defRPr sz="1999" kern="1200" baseline="0">
          <a:solidFill>
            <a:srgbClr val="828383"/>
          </a:solidFill>
          <a:latin typeface="Arial" charset="0"/>
          <a:ea typeface="Arial" charset="0"/>
          <a:cs typeface="Arial" charset="0"/>
        </a:defRPr>
      </a:lvl1pPr>
      <a:lvl2pPr marL="685588" indent="-228530" algn="l" defTabSz="914118" rtl="0" eaLnBrk="1" latinLnBrk="0" hangingPunct="1">
        <a:lnSpc>
          <a:spcPct val="90000"/>
        </a:lnSpc>
        <a:spcBef>
          <a:spcPts val="500"/>
        </a:spcBef>
        <a:buClr>
          <a:srgbClr val="005BBB"/>
        </a:buClr>
        <a:buFont typeface="Arial" panose="020B0604020202020204" pitchFamily="34" charset="0"/>
        <a:buChar char="•"/>
        <a:defRPr sz="1999" kern="1200" baseline="0">
          <a:solidFill>
            <a:srgbClr val="828383"/>
          </a:solidFill>
          <a:latin typeface="Arial" charset="0"/>
          <a:ea typeface="Arial" charset="0"/>
          <a:cs typeface="Arial" charset="0"/>
        </a:defRPr>
      </a:lvl2pPr>
      <a:lvl3pPr marL="1142647" indent="-228530" algn="l" defTabSz="914118" rtl="0" eaLnBrk="1" latinLnBrk="0" hangingPunct="1">
        <a:lnSpc>
          <a:spcPct val="90000"/>
        </a:lnSpc>
        <a:spcBef>
          <a:spcPts val="500"/>
        </a:spcBef>
        <a:buClr>
          <a:srgbClr val="005BBB"/>
        </a:buClr>
        <a:buFont typeface="LucidaGrande" charset="0"/>
        <a:buChar char="-"/>
        <a:defRPr sz="1817" kern="1200" baseline="0">
          <a:solidFill>
            <a:srgbClr val="828383"/>
          </a:solidFill>
          <a:latin typeface="Arial" charset="0"/>
          <a:ea typeface="Arial" charset="0"/>
          <a:cs typeface="Arial" charset="0"/>
        </a:defRPr>
      </a:lvl3pPr>
      <a:lvl4pPr marL="1599706" indent="-228530" algn="l" defTabSz="914118" rtl="0" eaLnBrk="1" latinLnBrk="0" hangingPunct="1">
        <a:lnSpc>
          <a:spcPct val="90000"/>
        </a:lnSpc>
        <a:spcBef>
          <a:spcPts val="500"/>
        </a:spcBef>
        <a:buClr>
          <a:srgbClr val="005BBB"/>
        </a:buClr>
        <a:buFont typeface="Arial" panose="020B0604020202020204" pitchFamily="34" charset="0"/>
        <a:buChar char="•"/>
        <a:defRPr sz="1817" kern="1200">
          <a:solidFill>
            <a:schemeClr val="tx1"/>
          </a:solidFill>
          <a:latin typeface="Arial" charset="0"/>
          <a:ea typeface="Arial" charset="0"/>
          <a:cs typeface="Arial" charset="0"/>
        </a:defRPr>
      </a:lvl4pPr>
      <a:lvl5pPr marL="2056764" indent="-228530" algn="l" defTabSz="914118" rtl="0" eaLnBrk="1" latinLnBrk="0" hangingPunct="1">
        <a:lnSpc>
          <a:spcPct val="90000"/>
        </a:lnSpc>
        <a:spcBef>
          <a:spcPts val="500"/>
        </a:spcBef>
        <a:buClr>
          <a:srgbClr val="005BBB"/>
        </a:buClr>
        <a:buFont typeface="Arial" panose="020B0604020202020204" pitchFamily="34" charset="0"/>
        <a:buChar char="•"/>
        <a:defRPr sz="1817" kern="1200">
          <a:solidFill>
            <a:schemeClr val="tx1"/>
          </a:solidFill>
          <a:latin typeface="Arial" charset="0"/>
          <a:ea typeface="Arial" charset="0"/>
          <a:cs typeface="Arial" charset="0"/>
        </a:defRPr>
      </a:lvl5pPr>
      <a:lvl6pPr marL="2513823" indent="-228530" algn="l" defTabSz="914118" rtl="0" eaLnBrk="1" latinLnBrk="0" hangingPunct="1">
        <a:lnSpc>
          <a:spcPct val="90000"/>
        </a:lnSpc>
        <a:spcBef>
          <a:spcPts val="500"/>
        </a:spcBef>
        <a:buFont typeface="Arial" panose="020B0604020202020204" pitchFamily="34" charset="0"/>
        <a:buChar char="•"/>
        <a:defRPr sz="1817" kern="1200">
          <a:solidFill>
            <a:schemeClr val="tx1"/>
          </a:solidFill>
          <a:latin typeface="+mn-lt"/>
          <a:ea typeface="+mn-ea"/>
          <a:cs typeface="+mn-cs"/>
        </a:defRPr>
      </a:lvl6pPr>
      <a:lvl7pPr marL="2970882" indent="-228530" algn="l" defTabSz="914118" rtl="0" eaLnBrk="1" latinLnBrk="0" hangingPunct="1">
        <a:lnSpc>
          <a:spcPct val="90000"/>
        </a:lnSpc>
        <a:spcBef>
          <a:spcPts val="500"/>
        </a:spcBef>
        <a:buFont typeface="Arial" panose="020B0604020202020204" pitchFamily="34" charset="0"/>
        <a:buChar char="•"/>
        <a:defRPr sz="1817" kern="1200">
          <a:solidFill>
            <a:schemeClr val="tx1"/>
          </a:solidFill>
          <a:latin typeface="+mn-lt"/>
          <a:ea typeface="+mn-ea"/>
          <a:cs typeface="+mn-cs"/>
        </a:defRPr>
      </a:lvl7pPr>
      <a:lvl8pPr marL="3427941" indent="-228530" algn="l" defTabSz="914118" rtl="0" eaLnBrk="1" latinLnBrk="0" hangingPunct="1">
        <a:lnSpc>
          <a:spcPct val="90000"/>
        </a:lnSpc>
        <a:spcBef>
          <a:spcPts val="500"/>
        </a:spcBef>
        <a:buFont typeface="Arial" panose="020B0604020202020204" pitchFamily="34" charset="0"/>
        <a:buChar char="•"/>
        <a:defRPr sz="1817" kern="1200">
          <a:solidFill>
            <a:schemeClr val="tx1"/>
          </a:solidFill>
          <a:latin typeface="+mn-lt"/>
          <a:ea typeface="+mn-ea"/>
          <a:cs typeface="+mn-cs"/>
        </a:defRPr>
      </a:lvl8pPr>
      <a:lvl9pPr marL="3885000" indent="-228530" algn="l" defTabSz="914118" rtl="0" eaLnBrk="1" latinLnBrk="0" hangingPunct="1">
        <a:lnSpc>
          <a:spcPct val="90000"/>
        </a:lnSpc>
        <a:spcBef>
          <a:spcPts val="500"/>
        </a:spcBef>
        <a:buFont typeface="Arial" panose="020B0604020202020204" pitchFamily="34" charset="0"/>
        <a:buChar char="•"/>
        <a:defRPr sz="1817" kern="1200">
          <a:solidFill>
            <a:schemeClr val="tx1"/>
          </a:solidFill>
          <a:latin typeface="+mn-lt"/>
          <a:ea typeface="+mn-ea"/>
          <a:cs typeface="+mn-cs"/>
        </a:defRPr>
      </a:lvl9pPr>
    </p:bodyStyle>
    <p:otherStyle>
      <a:defPPr>
        <a:defRPr lang="en-US"/>
      </a:defPPr>
      <a:lvl1pPr marL="0" algn="l" defTabSz="914118" rtl="0" eaLnBrk="1" latinLnBrk="0" hangingPunct="1">
        <a:defRPr sz="1817" kern="1200">
          <a:solidFill>
            <a:schemeClr val="tx1"/>
          </a:solidFill>
          <a:latin typeface="+mn-lt"/>
          <a:ea typeface="+mn-ea"/>
          <a:cs typeface="+mn-cs"/>
        </a:defRPr>
      </a:lvl1pPr>
      <a:lvl2pPr marL="457059" algn="l" defTabSz="914118" rtl="0" eaLnBrk="1" latinLnBrk="0" hangingPunct="1">
        <a:defRPr sz="1817" kern="1200">
          <a:solidFill>
            <a:schemeClr val="tx1"/>
          </a:solidFill>
          <a:latin typeface="+mn-lt"/>
          <a:ea typeface="+mn-ea"/>
          <a:cs typeface="+mn-cs"/>
        </a:defRPr>
      </a:lvl2pPr>
      <a:lvl3pPr marL="914118" algn="l" defTabSz="914118" rtl="0" eaLnBrk="1" latinLnBrk="0" hangingPunct="1">
        <a:defRPr sz="1817" kern="1200">
          <a:solidFill>
            <a:schemeClr val="tx1"/>
          </a:solidFill>
          <a:latin typeface="+mn-lt"/>
          <a:ea typeface="+mn-ea"/>
          <a:cs typeface="+mn-cs"/>
        </a:defRPr>
      </a:lvl3pPr>
      <a:lvl4pPr marL="1371176" algn="l" defTabSz="914118" rtl="0" eaLnBrk="1" latinLnBrk="0" hangingPunct="1">
        <a:defRPr sz="1817" kern="1200">
          <a:solidFill>
            <a:schemeClr val="tx1"/>
          </a:solidFill>
          <a:latin typeface="+mn-lt"/>
          <a:ea typeface="+mn-ea"/>
          <a:cs typeface="+mn-cs"/>
        </a:defRPr>
      </a:lvl4pPr>
      <a:lvl5pPr marL="1828235" algn="l" defTabSz="914118" rtl="0" eaLnBrk="1" latinLnBrk="0" hangingPunct="1">
        <a:defRPr sz="1817" kern="1200">
          <a:solidFill>
            <a:schemeClr val="tx1"/>
          </a:solidFill>
          <a:latin typeface="+mn-lt"/>
          <a:ea typeface="+mn-ea"/>
          <a:cs typeface="+mn-cs"/>
        </a:defRPr>
      </a:lvl5pPr>
      <a:lvl6pPr marL="2285294" algn="l" defTabSz="914118" rtl="0" eaLnBrk="1" latinLnBrk="0" hangingPunct="1">
        <a:defRPr sz="1817" kern="1200">
          <a:solidFill>
            <a:schemeClr val="tx1"/>
          </a:solidFill>
          <a:latin typeface="+mn-lt"/>
          <a:ea typeface="+mn-ea"/>
          <a:cs typeface="+mn-cs"/>
        </a:defRPr>
      </a:lvl6pPr>
      <a:lvl7pPr marL="2742353" algn="l" defTabSz="914118" rtl="0" eaLnBrk="1" latinLnBrk="0" hangingPunct="1">
        <a:defRPr sz="1817" kern="1200">
          <a:solidFill>
            <a:schemeClr val="tx1"/>
          </a:solidFill>
          <a:latin typeface="+mn-lt"/>
          <a:ea typeface="+mn-ea"/>
          <a:cs typeface="+mn-cs"/>
        </a:defRPr>
      </a:lvl7pPr>
      <a:lvl8pPr marL="3199412" algn="l" defTabSz="914118" rtl="0" eaLnBrk="1" latinLnBrk="0" hangingPunct="1">
        <a:defRPr sz="1817" kern="1200">
          <a:solidFill>
            <a:schemeClr val="tx1"/>
          </a:solidFill>
          <a:latin typeface="+mn-lt"/>
          <a:ea typeface="+mn-ea"/>
          <a:cs typeface="+mn-cs"/>
        </a:defRPr>
      </a:lvl8pPr>
      <a:lvl9pPr marL="3656471" algn="l" defTabSz="914118" rtl="0" eaLnBrk="1" latinLnBrk="0" hangingPunct="1">
        <a:defRPr sz="181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4B56B2-DE4A-4C4D-B596-9A1F24BCAC0B}"/>
              </a:ext>
            </a:extLst>
          </p:cNvPr>
          <p:cNvSpPr>
            <a:spLocks noGrp="1"/>
          </p:cNvSpPr>
          <p:nvPr>
            <p:ph type="title"/>
          </p:nvPr>
        </p:nvSpPr>
        <p:spPr>
          <a:xfrm>
            <a:off x="838200" y="365125"/>
            <a:ext cx="105156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042404-1098-473A-9E98-CEC9E7DB7FD2}"/>
              </a:ext>
            </a:extLst>
          </p:cNvPr>
          <p:cNvSpPr>
            <a:spLocks noGrp="1"/>
          </p:cNvSpPr>
          <p:nvPr>
            <p:ph type="body" idx="1"/>
          </p:nvPr>
        </p:nvSpPr>
        <p:spPr>
          <a:xfrm>
            <a:off x="838200" y="1188720"/>
            <a:ext cx="10515600" cy="4992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4A611-917F-4C2D-9832-90FC830135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86119-4E3B-48A2-92DE-C51A21CB0BEB}" type="datetimeFigureOut">
              <a:rPr lang="en-US" smtClean="0"/>
              <a:t>4/15/2024</a:t>
            </a:fld>
            <a:endParaRPr lang="en-US"/>
          </a:p>
        </p:txBody>
      </p:sp>
      <p:sp>
        <p:nvSpPr>
          <p:cNvPr id="5" name="Footer Placeholder 4">
            <a:extLst>
              <a:ext uri="{FF2B5EF4-FFF2-40B4-BE49-F238E27FC236}">
                <a16:creationId xmlns:a16="http://schemas.microsoft.com/office/drawing/2014/main" id="{75B7FA3C-E7DD-474C-B3AD-F318642120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738002-44E9-480F-905A-99CF5ACF04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041D0-DB73-434B-AD5F-74E99D7DA970}" type="slidenum">
              <a:rPr lang="en-US" smtClean="0"/>
              <a:t>‹#›</a:t>
            </a:fld>
            <a:endParaRPr lang="en-US"/>
          </a:p>
        </p:txBody>
      </p:sp>
      <p:sp>
        <p:nvSpPr>
          <p:cNvPr id="8" name="fc" descr=" ">
            <a:extLst>
              <a:ext uri="{FF2B5EF4-FFF2-40B4-BE49-F238E27FC236}">
                <a16:creationId xmlns:a16="http://schemas.microsoft.com/office/drawing/2014/main" id="{AB01A019-FF8D-40A9-BE6F-769D621FA702}"/>
              </a:ext>
            </a:extLst>
          </p:cNvPr>
          <p:cNvSpPr txBox="1"/>
          <p:nvPr userDrawn="1"/>
        </p:nvSpPr>
        <p:spPr>
          <a:xfrm>
            <a:off x="0" y="6537960"/>
            <a:ext cx="12192000" cy="223138"/>
          </a:xfrm>
          <a:prstGeom prst="rect">
            <a:avLst/>
          </a:prstGeom>
          <a:noFill/>
        </p:spPr>
        <p:txBody>
          <a:bodyPr vert="horz" rtlCol="0">
            <a:spAutoFit/>
          </a:bodyPr>
          <a:lstStyle/>
          <a:p>
            <a:pPr algn="ctr"/>
            <a:r>
              <a:rPr lang="en-US" sz="850" b="0" i="0" u="none" baseline="0">
                <a:solidFill>
                  <a:srgbClr val="000000"/>
                </a:solidFill>
                <a:latin typeface="Microsoft Sans Serif" panose="020B0604020202020204" pitchFamily="34" charset="0"/>
              </a:rPr>
              <a:t> </a:t>
            </a:r>
          </a:p>
        </p:txBody>
      </p:sp>
      <p:sp>
        <p:nvSpPr>
          <p:cNvPr id="7" name="hc" descr="This document does not contain Technical Data or Technology as defined in the ITAR Part 120.10 or EAR Part 772">
            <a:extLst>
              <a:ext uri="{FF2B5EF4-FFF2-40B4-BE49-F238E27FC236}">
                <a16:creationId xmlns:a16="http://schemas.microsoft.com/office/drawing/2014/main" id="{C1B20CDD-9999-41B0-8786-D2927FD7A9DA}"/>
              </a:ext>
            </a:extLst>
          </p:cNvPr>
          <p:cNvSpPr txBox="1"/>
          <p:nvPr userDrawn="1"/>
        </p:nvSpPr>
        <p:spPr>
          <a:xfrm>
            <a:off x="0" y="0"/>
            <a:ext cx="12192000" cy="223138"/>
          </a:xfrm>
          <a:prstGeom prst="rect">
            <a:avLst/>
          </a:prstGeom>
          <a:noFill/>
        </p:spPr>
        <p:txBody>
          <a:bodyPr vert="horz" rtlCol="0">
            <a:spAutoFit/>
          </a:bodyPr>
          <a:lstStyle/>
          <a:p>
            <a:pPr algn="ctr"/>
            <a:r>
              <a:rPr lang="en-US" sz="800" b="0" i="0" u="none" baseline="0">
                <a:solidFill>
                  <a:srgbClr val="000000"/>
                </a:solidFill>
                <a:latin typeface="Microsoft Sans Serif" panose="020B0604020202020204" pitchFamily="34" charset="0"/>
              </a:rPr>
              <a:t>This document does not contain Technical Data or Technology as defined in the ITAR Part 120.10 or EAR Part 772</a:t>
            </a:r>
          </a:p>
        </p:txBody>
      </p:sp>
    </p:spTree>
    <p:extLst>
      <p:ext uri="{BB962C8B-B14F-4D97-AF65-F5344CB8AC3E}">
        <p14:creationId xmlns:p14="http://schemas.microsoft.com/office/powerpoint/2010/main" val="380049148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4"/>
          <p:cNvSpPr>
            <a:spLocks noGrp="1"/>
          </p:cNvSpPr>
          <p:nvPr>
            <p:ph type="title"/>
          </p:nvPr>
        </p:nvSpPr>
        <p:spPr bwMode="auto">
          <a:xfrm>
            <a:off x="342901" y="0"/>
            <a:ext cx="11506198" cy="6096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a:t>Click to Edit Master Title Style</a:t>
            </a:r>
          </a:p>
        </p:txBody>
      </p:sp>
      <p:sp>
        <p:nvSpPr>
          <p:cNvPr id="1032" name="Rectangle 8"/>
          <p:cNvSpPr>
            <a:spLocks noGrp="1" noChangeArrowheads="1"/>
          </p:cNvSpPr>
          <p:nvPr>
            <p:ph type="body" idx="1"/>
          </p:nvPr>
        </p:nvSpPr>
        <p:spPr bwMode="auto">
          <a:xfrm>
            <a:off x="342900" y="838206"/>
            <a:ext cx="11506199" cy="53720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cxnSp>
        <p:nvCxnSpPr>
          <p:cNvPr id="18" name="Straight Connector 7">
            <a:extLst>
              <a:ext uri="{FF2B5EF4-FFF2-40B4-BE49-F238E27FC236}">
                <a16:creationId xmlns:a16="http://schemas.microsoft.com/office/drawing/2014/main" id="{1EC7A225-3DA9-2849-8F1B-7D6C4385B092}"/>
              </a:ext>
            </a:extLst>
          </p:cNvPr>
          <p:cNvCxnSpPr>
            <a:cxnSpLocks noChangeShapeType="1"/>
          </p:cNvCxnSpPr>
          <p:nvPr userDrawn="1"/>
        </p:nvCxnSpPr>
        <p:spPr bwMode="auto">
          <a:xfrm>
            <a:off x="3" y="6465897"/>
            <a:ext cx="11849097" cy="0"/>
          </a:xfrm>
          <a:prstGeom prst="line">
            <a:avLst/>
          </a:prstGeom>
          <a:noFill/>
          <a:ln w="25400">
            <a:solidFill>
              <a:srgbClr val="87212E"/>
            </a:solidFill>
            <a:round/>
            <a:headEnd/>
            <a:tailEnd/>
          </a:ln>
          <a:extLst>
            <a:ext uri="{909E8E84-426E-40dd-AFC4-6F175D3DCCD1}">
              <a14:hiddenFill xmlns="" xmlns:a14="http://schemas.microsoft.com/office/drawing/2010/main">
                <a:noFill/>
              </a14:hiddenFill>
            </a:ext>
          </a:extLst>
        </p:spPr>
      </p:cxnSp>
      <p:cxnSp>
        <p:nvCxnSpPr>
          <p:cNvPr id="19" name="Straight Connector 7">
            <a:extLst>
              <a:ext uri="{FF2B5EF4-FFF2-40B4-BE49-F238E27FC236}">
                <a16:creationId xmlns:a16="http://schemas.microsoft.com/office/drawing/2014/main" id="{E88C9E4B-E5D5-DE46-8E4E-238FC5C51DB1}"/>
              </a:ext>
            </a:extLst>
          </p:cNvPr>
          <p:cNvCxnSpPr>
            <a:cxnSpLocks noChangeShapeType="1"/>
          </p:cNvCxnSpPr>
          <p:nvPr userDrawn="1"/>
        </p:nvCxnSpPr>
        <p:spPr bwMode="auto">
          <a:xfrm>
            <a:off x="342900" y="617538"/>
            <a:ext cx="11849103" cy="0"/>
          </a:xfrm>
          <a:prstGeom prst="line">
            <a:avLst/>
          </a:prstGeom>
          <a:noFill/>
          <a:ln w="25400">
            <a:solidFill>
              <a:srgbClr val="87212E"/>
            </a:solidFill>
            <a:round/>
            <a:headEnd/>
            <a:tailEnd/>
          </a:ln>
          <a:extLst>
            <a:ext uri="{909E8E84-426E-40dd-AFC4-6F175D3DCCD1}">
              <a14:hiddenFill xmlns="" xmlns:a14="http://schemas.microsoft.com/office/drawing/2010/main">
                <a:noFill/>
              </a14:hiddenFill>
            </a:ext>
          </a:extLst>
        </p:spPr>
      </p:cxnSp>
      <p:pic>
        <p:nvPicPr>
          <p:cNvPr id="20" name="Picture 19" descr="MOOG Logo RGB.jpg">
            <a:extLst>
              <a:ext uri="{FF2B5EF4-FFF2-40B4-BE49-F238E27FC236}">
                <a16:creationId xmlns:a16="http://schemas.microsoft.com/office/drawing/2014/main" id="{E71DBEF4-8EE6-6C46-B15C-8941505C32CB}"/>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634661" y="6586626"/>
            <a:ext cx="1222375" cy="178070"/>
          </a:xfrm>
          <a:prstGeom prst="rect">
            <a:avLst/>
          </a:prstGeom>
        </p:spPr>
      </p:pic>
    </p:spTree>
    <p:extLst>
      <p:ext uri="{BB962C8B-B14F-4D97-AF65-F5344CB8AC3E}">
        <p14:creationId xmlns:p14="http://schemas.microsoft.com/office/powerpoint/2010/main" val="33660527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dt="0"/>
  <p:txStyles>
    <p:titleStyle>
      <a:lvl1pPr algn="l" rtl="0" eaLnBrk="0" fontAlgn="base" hangingPunct="0">
        <a:spcBef>
          <a:spcPct val="0"/>
        </a:spcBef>
        <a:spcAft>
          <a:spcPct val="0"/>
        </a:spcAft>
        <a:defRPr sz="2800" b="1">
          <a:solidFill>
            <a:srgbClr val="87212E"/>
          </a:solidFill>
          <a:latin typeface="Arial Bold"/>
          <a:ea typeface="+mj-ea"/>
          <a:cs typeface="Arial Bold"/>
        </a:defRPr>
      </a:lvl1pPr>
      <a:lvl2pPr algn="l" rtl="0" eaLnBrk="0" fontAlgn="base" hangingPunct="0">
        <a:spcBef>
          <a:spcPct val="0"/>
        </a:spcBef>
        <a:spcAft>
          <a:spcPct val="0"/>
        </a:spcAft>
        <a:defRPr sz="2800" b="1">
          <a:solidFill>
            <a:srgbClr val="800000"/>
          </a:solidFill>
          <a:latin typeface="Arial Bold" charset="0"/>
          <a:ea typeface="ヒラギノ角ゴ Pro W3" charset="-128"/>
          <a:cs typeface="Arial Bold"/>
        </a:defRPr>
      </a:lvl2pPr>
      <a:lvl3pPr algn="l" rtl="0" eaLnBrk="0" fontAlgn="base" hangingPunct="0">
        <a:spcBef>
          <a:spcPct val="0"/>
        </a:spcBef>
        <a:spcAft>
          <a:spcPct val="0"/>
        </a:spcAft>
        <a:defRPr sz="2800" b="1">
          <a:solidFill>
            <a:srgbClr val="800000"/>
          </a:solidFill>
          <a:latin typeface="Arial Bold" charset="0"/>
          <a:ea typeface="ヒラギノ角ゴ Pro W3" charset="-128"/>
          <a:cs typeface="Arial Bold"/>
        </a:defRPr>
      </a:lvl3pPr>
      <a:lvl4pPr algn="l" rtl="0" eaLnBrk="0" fontAlgn="base" hangingPunct="0">
        <a:spcBef>
          <a:spcPct val="0"/>
        </a:spcBef>
        <a:spcAft>
          <a:spcPct val="0"/>
        </a:spcAft>
        <a:defRPr sz="2800" b="1">
          <a:solidFill>
            <a:srgbClr val="800000"/>
          </a:solidFill>
          <a:latin typeface="Arial Bold" charset="0"/>
          <a:ea typeface="ヒラギノ角ゴ Pro W3" charset="-128"/>
          <a:cs typeface="Arial Bold"/>
        </a:defRPr>
      </a:lvl4pPr>
      <a:lvl5pPr algn="l" rtl="0" eaLnBrk="0" fontAlgn="base" hangingPunct="0">
        <a:spcBef>
          <a:spcPct val="0"/>
        </a:spcBef>
        <a:spcAft>
          <a:spcPct val="0"/>
        </a:spcAft>
        <a:defRPr sz="2800" b="1">
          <a:solidFill>
            <a:srgbClr val="800000"/>
          </a:solidFill>
          <a:latin typeface="Arial Bold" charset="0"/>
          <a:ea typeface="ヒラギノ角ゴ Pro W3" charset="-128"/>
          <a:cs typeface="Arial Bold"/>
        </a:defRPr>
      </a:lvl5pPr>
      <a:lvl6pPr marL="457200" algn="ctr" rtl="0" fontAlgn="base">
        <a:spcBef>
          <a:spcPct val="0"/>
        </a:spcBef>
        <a:spcAft>
          <a:spcPct val="0"/>
        </a:spcAft>
        <a:defRPr sz="4400">
          <a:solidFill>
            <a:schemeClr val="tx2"/>
          </a:solidFill>
          <a:latin typeface="Lucida Grande" charset="0"/>
          <a:ea typeface="ヒラギノ角ゴ Pro W3" charset="-128"/>
          <a:cs typeface="ヒラギノ角ゴ Pro W3" charset="-128"/>
        </a:defRPr>
      </a:lvl6pPr>
      <a:lvl7pPr marL="914400" algn="ctr" rtl="0" fontAlgn="base">
        <a:spcBef>
          <a:spcPct val="0"/>
        </a:spcBef>
        <a:spcAft>
          <a:spcPct val="0"/>
        </a:spcAft>
        <a:defRPr sz="4400">
          <a:solidFill>
            <a:schemeClr val="tx2"/>
          </a:solidFill>
          <a:latin typeface="Lucida Grande" charset="0"/>
          <a:ea typeface="ヒラギノ角ゴ Pro W3" charset="-128"/>
          <a:cs typeface="ヒラギノ角ゴ Pro W3" charset="-128"/>
        </a:defRPr>
      </a:lvl7pPr>
      <a:lvl8pPr marL="1371600" algn="ctr" rtl="0" fontAlgn="base">
        <a:spcBef>
          <a:spcPct val="0"/>
        </a:spcBef>
        <a:spcAft>
          <a:spcPct val="0"/>
        </a:spcAft>
        <a:defRPr sz="4400">
          <a:solidFill>
            <a:schemeClr val="tx2"/>
          </a:solidFill>
          <a:latin typeface="Lucida Grande" charset="0"/>
          <a:ea typeface="ヒラギノ角ゴ Pro W3" charset="-128"/>
          <a:cs typeface="ヒラギノ角ゴ Pro W3" charset="-128"/>
        </a:defRPr>
      </a:lvl8pPr>
      <a:lvl9pPr marL="1828800" algn="ctr" rtl="0" fontAlgn="base">
        <a:spcBef>
          <a:spcPct val="0"/>
        </a:spcBef>
        <a:spcAft>
          <a:spcPct val="0"/>
        </a:spcAft>
        <a:defRPr sz="4400">
          <a:solidFill>
            <a:schemeClr val="tx2"/>
          </a:solidFill>
          <a:latin typeface="Lucida Grande" charset="0"/>
          <a:ea typeface="ヒラギノ角ゴ Pro W3" charset="-128"/>
          <a:cs typeface="ヒラギノ角ゴ Pro W3" charset="-128"/>
        </a:defRPr>
      </a:lvl9pPr>
    </p:titleStyle>
    <p:bodyStyle>
      <a:lvl1pPr marL="228600" indent="-228600" algn="l" rtl="0" eaLnBrk="0" fontAlgn="ctr" hangingPunct="0">
        <a:spcBef>
          <a:spcPct val="20000"/>
        </a:spcBef>
        <a:spcAft>
          <a:spcPct val="0"/>
        </a:spcAft>
        <a:buClr>
          <a:srgbClr val="87212E"/>
        </a:buClr>
        <a:buSzPct val="125000"/>
        <a:buFont typeface="Arial" panose="020B0604020202020204" pitchFamily="34" charset="0"/>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lr>
          <a:srgbClr val="87212E"/>
        </a:buClr>
        <a:buSzPct val="125000"/>
        <a:buChar char="–"/>
        <a:defRPr sz="1800">
          <a:solidFill>
            <a:schemeClr val="tx1"/>
          </a:solidFill>
          <a:latin typeface="Arial" charset="0"/>
          <a:ea typeface="+mn-ea"/>
          <a:cs typeface="+mn-cs"/>
        </a:defRPr>
      </a:lvl2pPr>
      <a:lvl3pPr marL="1143000" indent="-228600" algn="l" rtl="0" eaLnBrk="0" fontAlgn="base" hangingPunct="0">
        <a:spcBef>
          <a:spcPct val="20000"/>
        </a:spcBef>
        <a:spcAft>
          <a:spcPct val="0"/>
        </a:spcAft>
        <a:buClr>
          <a:srgbClr val="87212E"/>
        </a:buClr>
        <a:buSzPct val="125000"/>
        <a:buChar char="•"/>
        <a:defRPr sz="1600">
          <a:solidFill>
            <a:schemeClr val="tx1"/>
          </a:solidFill>
          <a:latin typeface="Arial" charset="0"/>
          <a:ea typeface="+mn-ea"/>
          <a:cs typeface="+mn-cs"/>
        </a:defRPr>
      </a:lvl3pPr>
      <a:lvl4pPr marL="1600200" indent="-228600" algn="l" rtl="0" eaLnBrk="0" fontAlgn="base" hangingPunct="0">
        <a:spcBef>
          <a:spcPct val="20000"/>
        </a:spcBef>
        <a:spcAft>
          <a:spcPct val="0"/>
        </a:spcAft>
        <a:buClr>
          <a:srgbClr val="87212E"/>
        </a:buClr>
        <a:buSzPct val="125000"/>
        <a:buChar char="–"/>
        <a:defRPr sz="1400">
          <a:solidFill>
            <a:schemeClr val="tx1"/>
          </a:solidFill>
          <a:latin typeface="Arial" charset="0"/>
          <a:ea typeface="+mn-ea"/>
          <a:cs typeface="+mn-cs"/>
        </a:defRPr>
      </a:lvl4pPr>
      <a:lvl5pPr marL="2057400" indent="-228600" algn="l" rtl="0" eaLnBrk="0" fontAlgn="base" hangingPunct="0">
        <a:spcBef>
          <a:spcPct val="20000"/>
        </a:spcBef>
        <a:spcAft>
          <a:spcPct val="0"/>
        </a:spcAft>
        <a:buClr>
          <a:srgbClr val="87212E"/>
        </a:buClr>
        <a:buSzPct val="125000"/>
        <a:buChar char="»"/>
        <a:defRPr sz="1400">
          <a:solidFill>
            <a:schemeClr val="tx1"/>
          </a:solidFill>
          <a:latin typeface="Arial" charset="0"/>
          <a:ea typeface="+mn-ea"/>
          <a:cs typeface="+mn-cs"/>
        </a:defRPr>
      </a:lvl5pPr>
      <a:lvl6pPr marL="2514600" indent="-228600" algn="l" rtl="0" fontAlgn="base">
        <a:spcBef>
          <a:spcPct val="20000"/>
        </a:spcBef>
        <a:spcAft>
          <a:spcPct val="0"/>
        </a:spcAft>
        <a:buClr>
          <a:srgbClr val="87212E"/>
        </a:buClr>
        <a:buSzPct val="125000"/>
        <a:buChar char="»"/>
        <a:defRPr sz="1400">
          <a:solidFill>
            <a:schemeClr val="tx1"/>
          </a:solidFill>
          <a:latin typeface="Arial" panose="020B0604020202020204" pitchFamily="34" charset="0"/>
          <a:ea typeface="+mn-ea"/>
          <a:cs typeface="Arial" panose="020B0604020202020204" pitchFamily="34" charset="0"/>
        </a:defRPr>
      </a:lvl6pPr>
      <a:lvl7pPr marL="2971800" indent="-228600" algn="l" rtl="0" fontAlgn="base">
        <a:spcBef>
          <a:spcPct val="20000"/>
        </a:spcBef>
        <a:spcAft>
          <a:spcPct val="0"/>
        </a:spcAft>
        <a:buClr>
          <a:srgbClr val="87212E"/>
        </a:buClr>
        <a:buSzPct val="125000"/>
        <a:buChar char="»"/>
        <a:defRPr sz="1400">
          <a:solidFill>
            <a:schemeClr val="tx1"/>
          </a:solidFill>
          <a:latin typeface="Arial" panose="020B0604020202020204" pitchFamily="34" charset="0"/>
          <a:ea typeface="+mn-ea"/>
          <a:cs typeface="Arial" panose="020B0604020202020204" pitchFamily="34" charset="0"/>
        </a:defRPr>
      </a:lvl7pPr>
      <a:lvl8pPr marL="3200400" indent="0" algn="l" rtl="0" fontAlgn="base">
        <a:spcBef>
          <a:spcPct val="20000"/>
        </a:spcBef>
        <a:spcAft>
          <a:spcPct val="0"/>
        </a:spcAft>
        <a:buNone/>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16">
          <p15:clr>
            <a:srgbClr val="F26B43"/>
          </p15:clr>
        </p15:guide>
        <p15:guide id="4" orient="horz" pos="3912">
          <p15:clr>
            <a:srgbClr val="F26B43"/>
          </p15:clr>
        </p15:guide>
        <p15:guide id="5" orient="horz" pos="528">
          <p15:clr>
            <a:srgbClr val="F26B43"/>
          </p15:clr>
        </p15:guide>
        <p15:guide id="6" pos="74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4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9.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0.pn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6.xml"/><Relationship Id="rId6" Type="http://schemas.openxmlformats.org/officeDocument/2006/relationships/image" Target="../media/image32.jpeg"/><Relationship Id="rId5" Type="http://schemas.openxmlformats.org/officeDocument/2006/relationships/image" Target="../media/image19.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4C0BC6-611A-AD9B-9D36-F3F373D3CBCF}"/>
              </a:ext>
            </a:extLst>
          </p:cNvPr>
          <p:cNvSpPr/>
          <p:nvPr/>
        </p:nvSpPr>
        <p:spPr>
          <a:xfrm>
            <a:off x="0" y="1720"/>
            <a:ext cx="12192000" cy="228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31"/>
            <a:endParaRPr lang="en-US" sz="675">
              <a:solidFill>
                <a:srgbClr val="FFFFFF"/>
              </a:solidFill>
              <a:latin typeface="Calibri"/>
            </a:endParaRPr>
          </a:p>
        </p:txBody>
      </p:sp>
      <p:sp>
        <p:nvSpPr>
          <p:cNvPr id="8" name="TextBox 7">
            <a:extLst>
              <a:ext uri="{FF2B5EF4-FFF2-40B4-BE49-F238E27FC236}">
                <a16:creationId xmlns:a16="http://schemas.microsoft.com/office/drawing/2014/main" id="{63607291-6F09-8E08-CDD1-77BED2ECB747}"/>
              </a:ext>
            </a:extLst>
          </p:cNvPr>
          <p:cNvSpPr txBox="1"/>
          <p:nvPr/>
        </p:nvSpPr>
        <p:spPr>
          <a:xfrm>
            <a:off x="83100" y="279627"/>
            <a:ext cx="12070021" cy="646331"/>
          </a:xfrm>
          <a:prstGeom prst="rect">
            <a:avLst/>
          </a:prstGeom>
          <a:noFill/>
        </p:spPr>
        <p:txBody>
          <a:bodyPr wrap="square" rtlCol="0">
            <a:spAutoFit/>
          </a:bodyPr>
          <a:lstStyle/>
          <a:p>
            <a:pPr algn="ctr" defTabSz="342831"/>
            <a:r>
              <a:rPr lang="en-US" sz="3600" b="1" i="0" dirty="0">
                <a:solidFill>
                  <a:srgbClr val="A50021"/>
                </a:solidFill>
                <a:effectLst/>
                <a:latin typeface="Open Sans" panose="020B0606030504020204" pitchFamily="34" charset="0"/>
              </a:rPr>
              <a:t>Exploring the Role of AI in Engineering</a:t>
            </a:r>
            <a:endParaRPr lang="en-US" sz="3300" b="1" dirty="0">
              <a:solidFill>
                <a:srgbClr val="A50021"/>
              </a:solidFill>
            </a:endParaRPr>
          </a:p>
        </p:txBody>
      </p:sp>
      <p:sp>
        <p:nvSpPr>
          <p:cNvPr id="9" name="TextBox 8">
            <a:extLst>
              <a:ext uri="{FF2B5EF4-FFF2-40B4-BE49-F238E27FC236}">
                <a16:creationId xmlns:a16="http://schemas.microsoft.com/office/drawing/2014/main" id="{22108DD5-D176-DA34-6CFA-8AF8FA4FD1F4}"/>
              </a:ext>
            </a:extLst>
          </p:cNvPr>
          <p:cNvSpPr txBox="1"/>
          <p:nvPr/>
        </p:nvSpPr>
        <p:spPr>
          <a:xfrm>
            <a:off x="218469" y="975167"/>
            <a:ext cx="11764392" cy="6023957"/>
          </a:xfrm>
          <a:prstGeom prst="rect">
            <a:avLst/>
          </a:prstGeom>
          <a:noFill/>
        </p:spPr>
        <p:txBody>
          <a:bodyPr wrap="square">
            <a:spAutoFit/>
          </a:bodyPr>
          <a:lstStyle/>
          <a:p>
            <a:pPr algn="l" rtl="0"/>
            <a:r>
              <a:rPr lang="en-US" sz="2400" b="1" dirty="0">
                <a:solidFill>
                  <a:srgbClr val="002060"/>
                </a:solidFill>
              </a:rPr>
              <a:t>Session Organizers:</a:t>
            </a:r>
          </a:p>
          <a:p>
            <a:pPr marL="285750" indent="-285750" algn="l" rtl="0">
              <a:spcBef>
                <a:spcPts val="300"/>
              </a:spcBef>
              <a:buFont typeface="Arial" panose="020B0604020202020204" pitchFamily="34" charset="0"/>
              <a:buChar char="•"/>
            </a:pPr>
            <a:r>
              <a:rPr lang="en-US" sz="2000" b="0" i="0" dirty="0">
                <a:solidFill>
                  <a:srgbClr val="212529"/>
                </a:solidFill>
                <a:effectLst>
                  <a:outerShdw blurRad="38100" dist="38100" dir="2700000" algn="tl">
                    <a:srgbClr val="000000">
                      <a:alpha val="43137"/>
                    </a:srgbClr>
                  </a:outerShdw>
                </a:effectLst>
              </a:rPr>
              <a:t>Nader Jalili</a:t>
            </a:r>
            <a:r>
              <a:rPr lang="en-US" sz="2000" b="0" i="0" dirty="0">
                <a:solidFill>
                  <a:srgbClr val="212529"/>
                </a:solidFill>
                <a:effectLst/>
              </a:rPr>
              <a:t>, Southern Methodist University, Session Lead</a:t>
            </a:r>
          </a:p>
          <a:p>
            <a:pPr marL="285750" indent="-285750" algn="l" rtl="0">
              <a:buFont typeface="Arial" panose="020B0604020202020204" pitchFamily="34" charset="0"/>
              <a:buChar char="•"/>
            </a:pPr>
            <a:r>
              <a:rPr lang="en-US" sz="2000" b="0" i="0" dirty="0">
                <a:solidFill>
                  <a:srgbClr val="212529"/>
                </a:solidFill>
                <a:effectLst>
                  <a:outerShdw blurRad="38100" dist="38100" dir="2700000" algn="tl">
                    <a:srgbClr val="000000">
                      <a:alpha val="43137"/>
                    </a:srgbClr>
                  </a:outerShdw>
                </a:effectLst>
              </a:rPr>
              <a:t>Aaron Bobick</a:t>
            </a:r>
            <a:r>
              <a:rPr lang="en-US" sz="2000" b="0" i="0" dirty="0">
                <a:solidFill>
                  <a:srgbClr val="212529"/>
                </a:solidFill>
                <a:effectLst/>
              </a:rPr>
              <a:t>, Washington University in St. Louis</a:t>
            </a:r>
          </a:p>
          <a:p>
            <a:pPr marL="285750" indent="-285750" algn="l" rtl="0">
              <a:buFont typeface="Arial" panose="020B0604020202020204" pitchFamily="34" charset="0"/>
              <a:buChar char="•"/>
            </a:pPr>
            <a:r>
              <a:rPr lang="en-US" sz="2000" b="0" i="0" dirty="0">
                <a:solidFill>
                  <a:srgbClr val="212529"/>
                </a:solidFill>
                <a:effectLst>
                  <a:outerShdw blurRad="38100" dist="38100" dir="2700000" algn="tl">
                    <a:srgbClr val="000000">
                      <a:alpha val="43137"/>
                    </a:srgbClr>
                  </a:outerShdw>
                </a:effectLst>
              </a:rPr>
              <a:t>Amit Shukla</a:t>
            </a:r>
            <a:r>
              <a:rPr lang="en-US" sz="2000" b="0" i="0" dirty="0">
                <a:solidFill>
                  <a:srgbClr val="212529"/>
                </a:solidFill>
                <a:effectLst/>
              </a:rPr>
              <a:t>, Seattle University</a:t>
            </a:r>
          </a:p>
          <a:p>
            <a:pPr marL="0" marR="0">
              <a:spcBef>
                <a:spcPts val="0"/>
              </a:spcBef>
              <a:spcAft>
                <a:spcPts val="0"/>
              </a:spcAft>
            </a:pPr>
            <a:br>
              <a:rPr lang="en-US" sz="1600" dirty="0">
                <a:solidFill>
                  <a:srgbClr val="212529"/>
                </a:solidFill>
              </a:rPr>
            </a:br>
            <a:r>
              <a:rPr lang="en-US" sz="2400" b="1" u="sng" kern="100" dirty="0">
                <a:solidFill>
                  <a:schemeClr val="tx1">
                    <a:lumMod val="50000"/>
                    <a:lumOff val="50000"/>
                  </a:schemeClr>
                </a:solidFill>
                <a:effectLst/>
                <a:ea typeface="Calibri" panose="020F0502020204030204" pitchFamily="34" charset="0"/>
                <a:cs typeface="Calibri" panose="020F0502020204030204" pitchFamily="34" charset="0"/>
              </a:rPr>
              <a:t>Session 1:</a:t>
            </a:r>
            <a:r>
              <a:rPr lang="en-US" sz="2400" b="1" kern="100" dirty="0">
                <a:solidFill>
                  <a:schemeClr val="tx1">
                    <a:lumMod val="50000"/>
                    <a:lumOff val="50000"/>
                  </a:schemeClr>
                </a:solidFill>
                <a:effectLst/>
                <a:ea typeface="Calibri" panose="020F0502020204030204" pitchFamily="34" charset="0"/>
                <a:cs typeface="Calibri" panose="020F0502020204030204" pitchFamily="34" charset="0"/>
              </a:rPr>
              <a:t> AI in Higher Education: Navigating Impact and Future Trends (</a:t>
            </a:r>
            <a:r>
              <a:rPr lang="en-US" sz="2400" b="1" dirty="0">
                <a:solidFill>
                  <a:schemeClr val="tx1">
                    <a:lumMod val="50000"/>
                    <a:lumOff val="50000"/>
                  </a:schemeClr>
                </a:solidFill>
                <a:effectLst/>
                <a:ea typeface="Calibri" panose="020F0502020204030204" pitchFamily="34" charset="0"/>
              </a:rPr>
              <a:t>9:15 – 10:30 am)</a:t>
            </a:r>
          </a:p>
          <a:p>
            <a:pPr marL="742950" lvl="1" indent="-285750">
              <a:spcBef>
                <a:spcPts val="600"/>
              </a:spcBef>
              <a:buFont typeface="Courier New" panose="02070309020205020404" pitchFamily="49" charset="0"/>
              <a:buChar char="o"/>
            </a:pPr>
            <a:r>
              <a:rPr lang="en-US" sz="2800" dirty="0">
                <a:solidFill>
                  <a:schemeClr val="tx1">
                    <a:lumMod val="50000"/>
                    <a:lumOff val="50000"/>
                  </a:schemeClr>
                </a:solidFill>
                <a:ea typeface="Calibri" panose="020F0502020204030204" pitchFamily="34" charset="0"/>
                <a:cs typeface="Times New Roman" panose="02020603050405020304" pitchFamily="18" charset="0"/>
              </a:rPr>
              <a:t>H</a:t>
            </a:r>
            <a:r>
              <a:rPr lang="en-US" sz="2800" dirty="0">
                <a:solidFill>
                  <a:schemeClr val="tx1">
                    <a:lumMod val="50000"/>
                    <a:lumOff val="50000"/>
                  </a:schemeClr>
                </a:solidFill>
                <a:effectLst/>
                <a:ea typeface="Calibri" panose="020F0502020204030204" pitchFamily="34" charset="0"/>
                <a:cs typeface="Times New Roman" panose="02020603050405020304" pitchFamily="18" charset="0"/>
              </a:rPr>
              <a:t>ow AI is going to revolutionize education through personalized learning pathways and intelligent tutoring systems?</a:t>
            </a:r>
          </a:p>
          <a:p>
            <a:pPr marL="742950" lvl="1" indent="-285750">
              <a:spcBef>
                <a:spcPts val="600"/>
              </a:spcBef>
              <a:buFont typeface="Courier New" panose="02070309020205020404" pitchFamily="49" charset="0"/>
              <a:buChar char="o"/>
            </a:pPr>
            <a:r>
              <a:rPr lang="en-US" sz="2800" dirty="0">
                <a:solidFill>
                  <a:schemeClr val="tx1">
                    <a:lumMod val="50000"/>
                    <a:lumOff val="50000"/>
                  </a:schemeClr>
                </a:solidFill>
                <a:effectLst/>
                <a:ea typeface="Calibri" panose="020F0502020204030204" pitchFamily="34" charset="0"/>
                <a:cs typeface="Times New Roman" panose="02020603050405020304" pitchFamily="18" charset="0"/>
              </a:rPr>
              <a:t>Ways AI enhances administrative processes. </a:t>
            </a:r>
          </a:p>
          <a:p>
            <a:pPr marL="0" marR="0">
              <a:spcBef>
                <a:spcPts val="1200"/>
              </a:spcBef>
              <a:spcAft>
                <a:spcPts val="0"/>
              </a:spcAft>
            </a:pPr>
            <a:r>
              <a:rPr lang="en-US" sz="2400" b="1" u="sng" kern="100" dirty="0">
                <a:solidFill>
                  <a:srgbClr val="002060"/>
                </a:solidFill>
                <a:effectLst/>
                <a:ea typeface="Calibri" panose="020F0502020204030204" pitchFamily="34" charset="0"/>
                <a:cs typeface="Calibri" panose="020F0502020204030204" pitchFamily="34" charset="0"/>
              </a:rPr>
              <a:t>Session 2:</a:t>
            </a:r>
            <a:r>
              <a:rPr lang="en-US" sz="2400" b="1" kern="100" dirty="0">
                <a:solidFill>
                  <a:srgbClr val="002060"/>
                </a:solidFill>
                <a:effectLst/>
                <a:ea typeface="Calibri" panose="020F0502020204030204" pitchFamily="34" charset="0"/>
                <a:cs typeface="Calibri" panose="020F0502020204030204" pitchFamily="34" charset="0"/>
              </a:rPr>
              <a:t> Navigating the AI Landscape: Bridging Academic Research and Industry Expectations (11:00 – 12:15 pm)</a:t>
            </a:r>
          </a:p>
          <a:p>
            <a:pPr marL="742950" lvl="1" indent="-285750">
              <a:spcBef>
                <a:spcPts val="300"/>
              </a:spcBef>
              <a:buFont typeface="Courier New" panose="02070309020205020404" pitchFamily="49" charset="0"/>
              <a:buChar char="o"/>
            </a:pPr>
            <a:r>
              <a:rPr lang="en-US" sz="2800" dirty="0">
                <a:effectLst/>
                <a:latin typeface="Calibri" panose="020F0502020204030204" pitchFamily="34" charset="0"/>
                <a:ea typeface="Calibri" panose="020F0502020204030204" pitchFamily="34" charset="0"/>
              </a:rPr>
              <a:t>The dynamic interplay between academic                                                              research in AI and the evolving expectations                                                                            of the industry.</a:t>
            </a:r>
            <a:endParaRPr lang="en-US" sz="2800" b="1" kern="100" dirty="0">
              <a:effectLs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endParaRPr lang="en-US" sz="2000" b="1" dirty="0">
              <a:solidFill>
                <a:srgbClr val="212529"/>
              </a:solidFill>
            </a:endParaRPr>
          </a:p>
        </p:txBody>
      </p:sp>
      <p:pic>
        <p:nvPicPr>
          <p:cNvPr id="2" name="Picture 2" descr="EDI Banner">
            <a:extLst>
              <a:ext uri="{FF2B5EF4-FFF2-40B4-BE49-F238E27FC236}">
                <a16:creationId xmlns:a16="http://schemas.microsoft.com/office/drawing/2014/main" id="{8540711B-F6E4-E982-330E-2006B2E9D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7694" y="5299787"/>
            <a:ext cx="4170780" cy="144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316354"/>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2B60-765E-DB74-48AB-80A2F5459A80}"/>
              </a:ext>
            </a:extLst>
          </p:cNvPr>
          <p:cNvSpPr>
            <a:spLocks noGrp="1"/>
          </p:cNvSpPr>
          <p:nvPr>
            <p:ph type="title"/>
          </p:nvPr>
        </p:nvSpPr>
        <p:spPr/>
        <p:txBody>
          <a:bodyPr>
            <a:normAutofit fontScale="90000"/>
          </a:bodyPr>
          <a:lstStyle/>
          <a:p>
            <a:r>
              <a:rPr lang="en-US" b="1" dirty="0">
                <a:solidFill>
                  <a:srgbClr val="A50021"/>
                </a:solidFill>
              </a:rPr>
              <a:t>AI Fireside Chat: Implications</a:t>
            </a:r>
          </a:p>
        </p:txBody>
      </p:sp>
      <p:sp>
        <p:nvSpPr>
          <p:cNvPr id="3" name="Content Placeholder 2">
            <a:extLst>
              <a:ext uri="{FF2B5EF4-FFF2-40B4-BE49-F238E27FC236}">
                <a16:creationId xmlns:a16="http://schemas.microsoft.com/office/drawing/2014/main" id="{15903807-7160-FF51-00DB-0704311461A2}"/>
              </a:ext>
            </a:extLst>
          </p:cNvPr>
          <p:cNvSpPr>
            <a:spLocks noGrp="1"/>
          </p:cNvSpPr>
          <p:nvPr>
            <p:ph idx="1"/>
          </p:nvPr>
        </p:nvSpPr>
        <p:spPr/>
        <p:txBody>
          <a:bodyPr>
            <a:normAutofit lnSpcReduction="10000"/>
          </a:bodyPr>
          <a:lstStyle/>
          <a:p>
            <a:r>
              <a:rPr lang="en-US" dirty="0"/>
              <a:t>A greater emphasis on AI and machine learning skills, autonomous systems expertise, and cybersecurity knowledge.</a:t>
            </a:r>
          </a:p>
          <a:p>
            <a:r>
              <a:rPr lang="en-US" dirty="0"/>
              <a:t>Expect new hires to be aware of AI and embrace digital mindset in their approaches to problem solving.</a:t>
            </a:r>
          </a:p>
          <a:p>
            <a:r>
              <a:rPr lang="en-US" dirty="0"/>
              <a:t>AI background needed in specific areas</a:t>
            </a:r>
          </a:p>
          <a:p>
            <a:pPr lvl="1"/>
            <a:r>
              <a:rPr lang="en-US" dirty="0"/>
              <a:t>Robotics, perception</a:t>
            </a:r>
          </a:p>
          <a:p>
            <a:pPr lvl="1"/>
            <a:r>
              <a:rPr lang="en-US" dirty="0"/>
              <a:t>Advanced simulation systems</a:t>
            </a:r>
          </a:p>
          <a:p>
            <a:pPr lvl="1"/>
            <a:r>
              <a:rPr lang="en-US" dirty="0"/>
              <a:t>Autonomous systems, drones, UAS, UAV, etc.</a:t>
            </a:r>
          </a:p>
          <a:p>
            <a:pPr lvl="1"/>
            <a:r>
              <a:rPr lang="en-US" dirty="0"/>
              <a:t>Networked systems, Cybersecurity</a:t>
            </a:r>
          </a:p>
          <a:p>
            <a:pPr lvl="1"/>
            <a:r>
              <a:rPr lang="en-US" dirty="0"/>
              <a:t>Supply Chain Optimization</a:t>
            </a:r>
          </a:p>
          <a:p>
            <a:r>
              <a:rPr lang="en-US" dirty="0"/>
              <a:t>Be aware of and address digital divide</a:t>
            </a:r>
          </a:p>
          <a:p>
            <a:pPr lvl="1"/>
            <a:r>
              <a:rPr lang="en-US" dirty="0"/>
              <a:t>Access and affordability for students</a:t>
            </a:r>
          </a:p>
        </p:txBody>
      </p:sp>
      <p:sp>
        <p:nvSpPr>
          <p:cNvPr id="4" name="GVCLASSIFICATIONHEADER429490538">
            <a:extLst>
              <a:ext uri="{FF2B5EF4-FFF2-40B4-BE49-F238E27FC236}">
                <a16:creationId xmlns:a16="http://schemas.microsoft.com/office/drawing/2014/main" id="{42D88627-9989-95C2-DA34-D0029FDC5DD7}"/>
              </a:ext>
            </a:extLst>
          </p:cNvPr>
          <p:cNvSpPr txBox="1"/>
          <p:nvPr/>
        </p:nvSpPr>
        <p:spPr>
          <a:xfrm>
            <a:off x="0" y="0"/>
            <a:ext cx="12192000" cy="369332"/>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8" descr="7FUG 2020: Moog Inc. – Combined Cycle Journal">
            <a:extLst>
              <a:ext uri="{FF2B5EF4-FFF2-40B4-BE49-F238E27FC236}">
                <a16:creationId xmlns:a16="http://schemas.microsoft.com/office/drawing/2014/main" id="{B137D489-8B07-6B81-9A1B-B10F4DCB6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2281" y="6364644"/>
            <a:ext cx="2379719" cy="49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96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0B34A-4AA0-5581-BA25-EA98544BDEF8}"/>
              </a:ext>
            </a:extLst>
          </p:cNvPr>
          <p:cNvSpPr>
            <a:spLocks noGrp="1"/>
          </p:cNvSpPr>
          <p:nvPr>
            <p:ph type="title"/>
          </p:nvPr>
        </p:nvSpPr>
        <p:spPr>
          <a:xfrm>
            <a:off x="251925" y="345232"/>
            <a:ext cx="11845212" cy="1119674"/>
          </a:xfrm>
        </p:spPr>
        <p:txBody>
          <a:bodyPr>
            <a:noAutofit/>
          </a:bodyPr>
          <a:lstStyle/>
          <a:p>
            <a:pPr algn="ctr"/>
            <a:r>
              <a:rPr lang="en-US" sz="3600" b="1" kern="100" dirty="0">
                <a:solidFill>
                  <a:srgbClr val="A50021"/>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Navigating the AI Landscape: Bridging Academic Research and Industry Expectations</a:t>
            </a:r>
            <a:endParaRPr lang="en-US" sz="3600" dirty="0">
              <a:solidFill>
                <a:srgbClr val="A50021"/>
              </a:solidFill>
              <a:effectLst>
                <a:outerShdw blurRad="38100" dist="38100" dir="2700000" algn="tl">
                  <a:srgbClr val="000000">
                    <a:alpha val="43137"/>
                  </a:srgbClr>
                </a:outerShdw>
              </a:effectLst>
              <a:latin typeface="+mn-lt"/>
            </a:endParaRPr>
          </a:p>
        </p:txBody>
      </p:sp>
      <p:sp>
        <p:nvSpPr>
          <p:cNvPr id="3" name="Content Placeholder 2">
            <a:extLst>
              <a:ext uri="{FF2B5EF4-FFF2-40B4-BE49-F238E27FC236}">
                <a16:creationId xmlns:a16="http://schemas.microsoft.com/office/drawing/2014/main" id="{457B7D17-B57B-8A0B-CBAB-CBC8C123F663}"/>
              </a:ext>
            </a:extLst>
          </p:cNvPr>
          <p:cNvSpPr>
            <a:spLocks noGrp="1"/>
          </p:cNvSpPr>
          <p:nvPr>
            <p:ph idx="1"/>
          </p:nvPr>
        </p:nvSpPr>
        <p:spPr>
          <a:xfrm>
            <a:off x="251925" y="1768151"/>
            <a:ext cx="11330346" cy="4669971"/>
          </a:xfrm>
        </p:spPr>
        <p:txBody>
          <a:bodyPr>
            <a:normAutofit/>
          </a:bodyPr>
          <a:lstStyle/>
          <a:p>
            <a:pPr marL="0" indent="0">
              <a:lnSpc>
                <a:spcPct val="100000"/>
              </a:lnSpc>
              <a:spcBef>
                <a:spcPts val="0"/>
              </a:spcBef>
              <a:buNone/>
            </a:pPr>
            <a:r>
              <a:rPr lang="en-US" sz="3200" b="1" i="1" dirty="0"/>
              <a:t>AI Fireside Chat with </a:t>
            </a:r>
            <a:r>
              <a:rPr lang="en-US" sz="3200" b="1" i="1" dirty="0">
                <a:ea typeface="Arial Unicode MS"/>
                <a:cs typeface="Arial Unicode MS"/>
              </a:rPr>
              <a:t>Dave Copps, CEO of </a:t>
            </a:r>
            <a:r>
              <a:rPr lang="en-US" sz="3200" b="1" i="1" dirty="0">
                <a:ea typeface="Calibri" panose="020F0502020204030204" pitchFamily="34" charset="0"/>
                <a:cs typeface="Calibri" panose="020F0502020204030204" pitchFamily="34" charset="0"/>
              </a:rPr>
              <a:t>Worlds</a:t>
            </a:r>
            <a:br>
              <a:rPr lang="en-US" sz="2700" dirty="0"/>
            </a:br>
            <a:endParaRPr lang="en-US" sz="2700" dirty="0"/>
          </a:p>
          <a:p>
            <a:pPr>
              <a:lnSpc>
                <a:spcPct val="100000"/>
              </a:lnSpc>
              <a:spcBef>
                <a:spcPts val="1200"/>
              </a:spcBef>
            </a:pPr>
            <a:r>
              <a:rPr lang="en-US" sz="3200" dirty="0"/>
              <a:t>The perfect storm has formed for AI                                                  (the pieces are in place for an accelerated evolution)</a:t>
            </a:r>
          </a:p>
          <a:p>
            <a:pPr>
              <a:lnSpc>
                <a:spcPct val="100000"/>
              </a:lnSpc>
              <a:spcBef>
                <a:spcPts val="1200"/>
              </a:spcBef>
            </a:pPr>
            <a:r>
              <a:rPr lang="en-US" sz="3200" dirty="0"/>
              <a:t>What just happened? (Gen AI)</a:t>
            </a:r>
          </a:p>
          <a:p>
            <a:pPr>
              <a:lnSpc>
                <a:spcPct val="100000"/>
              </a:lnSpc>
              <a:spcBef>
                <a:spcPts val="1200"/>
              </a:spcBef>
            </a:pPr>
            <a:r>
              <a:rPr lang="en-US" sz="3200" dirty="0"/>
              <a:t>What will it lead to? Our future with AI.</a:t>
            </a:r>
          </a:p>
          <a:p>
            <a:pPr>
              <a:lnSpc>
                <a:spcPct val="100000"/>
              </a:lnSpc>
              <a:spcBef>
                <a:spcPts val="1200"/>
              </a:spcBef>
            </a:pPr>
            <a:r>
              <a:rPr lang="en-US" sz="3200" dirty="0"/>
              <a:t>What it means for jobs and education? </a:t>
            </a:r>
          </a:p>
        </p:txBody>
      </p:sp>
    </p:spTree>
    <p:extLst>
      <p:ext uri="{BB962C8B-B14F-4D97-AF65-F5344CB8AC3E}">
        <p14:creationId xmlns:p14="http://schemas.microsoft.com/office/powerpoint/2010/main" val="65370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49" end="18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charRg st="189" end="21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charRg st="218" end="26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charRg st="260" end="29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4C0BC6-611A-AD9B-9D36-F3F373D3CBCF}"/>
              </a:ext>
            </a:extLst>
          </p:cNvPr>
          <p:cNvSpPr/>
          <p:nvPr/>
        </p:nvSpPr>
        <p:spPr>
          <a:xfrm>
            <a:off x="0" y="1720"/>
            <a:ext cx="12192000" cy="228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31"/>
            <a:endParaRPr lang="en-US" sz="675">
              <a:solidFill>
                <a:srgbClr val="FFFFFF"/>
              </a:solidFill>
              <a:latin typeface="Calibri"/>
            </a:endParaRPr>
          </a:p>
        </p:txBody>
      </p:sp>
      <p:sp>
        <p:nvSpPr>
          <p:cNvPr id="8" name="TextBox 7">
            <a:extLst>
              <a:ext uri="{FF2B5EF4-FFF2-40B4-BE49-F238E27FC236}">
                <a16:creationId xmlns:a16="http://schemas.microsoft.com/office/drawing/2014/main" id="{63607291-6F09-8E08-CDD1-77BED2ECB747}"/>
              </a:ext>
            </a:extLst>
          </p:cNvPr>
          <p:cNvSpPr txBox="1"/>
          <p:nvPr/>
        </p:nvSpPr>
        <p:spPr>
          <a:xfrm>
            <a:off x="83100" y="279627"/>
            <a:ext cx="12070021" cy="646331"/>
          </a:xfrm>
          <a:prstGeom prst="rect">
            <a:avLst/>
          </a:prstGeom>
          <a:noFill/>
        </p:spPr>
        <p:txBody>
          <a:bodyPr wrap="square" rtlCol="0">
            <a:spAutoFit/>
          </a:bodyPr>
          <a:lstStyle/>
          <a:p>
            <a:pPr algn="ctr" defTabSz="342831"/>
            <a:r>
              <a:rPr lang="en-US" sz="3600" b="1" dirty="0">
                <a:solidFill>
                  <a:srgbClr val="A50021"/>
                </a:solidFill>
              </a:rPr>
              <a:t>Interactive Discussions and Q/A (</a:t>
            </a:r>
            <a:r>
              <a:rPr lang="en-US" sz="3600" b="1" dirty="0">
                <a:solidFill>
                  <a:srgbClr val="A50021"/>
                </a:solidFill>
                <a:effectLst>
                  <a:outerShdw blurRad="38100" dist="38100" dir="2700000" algn="tl">
                    <a:srgbClr val="000000">
                      <a:alpha val="43137"/>
                    </a:srgbClr>
                  </a:outerShdw>
                </a:effectLst>
              </a:rPr>
              <a:t>Pls. complete the survey</a:t>
            </a:r>
            <a:r>
              <a:rPr lang="en-US" sz="3600" b="1" dirty="0">
                <a:solidFill>
                  <a:srgbClr val="A50021"/>
                </a:solidFill>
              </a:rPr>
              <a:t>)</a:t>
            </a:r>
          </a:p>
        </p:txBody>
      </p:sp>
      <p:sp>
        <p:nvSpPr>
          <p:cNvPr id="9" name="TextBox 8">
            <a:extLst>
              <a:ext uri="{FF2B5EF4-FFF2-40B4-BE49-F238E27FC236}">
                <a16:creationId xmlns:a16="http://schemas.microsoft.com/office/drawing/2014/main" id="{22108DD5-D176-DA34-6CFA-8AF8FA4FD1F4}"/>
              </a:ext>
            </a:extLst>
          </p:cNvPr>
          <p:cNvSpPr txBox="1"/>
          <p:nvPr/>
        </p:nvSpPr>
        <p:spPr>
          <a:xfrm>
            <a:off x="1" y="975167"/>
            <a:ext cx="11983660" cy="3762568"/>
          </a:xfrm>
          <a:prstGeom prst="rect">
            <a:avLst/>
          </a:prstGeom>
          <a:noFill/>
        </p:spPr>
        <p:txBody>
          <a:bodyPr wrap="square">
            <a:spAutoFit/>
          </a:bodyPr>
          <a:lstStyle/>
          <a:p>
            <a:pPr marL="742950" lvl="1" indent="-285750">
              <a:spcBef>
                <a:spcPts val="1200"/>
              </a:spcBef>
              <a:buFont typeface="Courier New" panose="02070309020205020404" pitchFamily="49" charset="0"/>
              <a:buChar char="o"/>
            </a:pPr>
            <a:r>
              <a:rPr lang="en-US" sz="2800" b="1" dirty="0"/>
              <a:t>What is Happening Today? What is Coming? And How Can We Prepare?</a:t>
            </a:r>
          </a:p>
          <a:p>
            <a:pPr marL="742950" lvl="1" indent="-285750">
              <a:spcBef>
                <a:spcPts val="1200"/>
              </a:spcBef>
              <a:buFont typeface="Courier New" panose="02070309020205020404" pitchFamily="49" charset="0"/>
              <a:buChar char="o"/>
            </a:pPr>
            <a:r>
              <a:rPr lang="en-US" sz="2800" dirty="0">
                <a:effectLst/>
                <a:ea typeface="Calibri" panose="020F0502020204030204" pitchFamily="34" charset="0"/>
              </a:rPr>
              <a:t>The dynamic interplay between academic research in AI and the evolving expectations of the industry.</a:t>
            </a:r>
          </a:p>
          <a:p>
            <a:pPr marL="742950" lvl="1" indent="-285750">
              <a:spcBef>
                <a:spcPts val="1200"/>
              </a:spcBef>
              <a:buFont typeface="Courier New" panose="02070309020205020404" pitchFamily="49" charset="0"/>
              <a:buChar char="o"/>
            </a:pPr>
            <a:r>
              <a:rPr lang="en-US" sz="2800" dirty="0"/>
              <a:t>What it means for jobs and education.</a:t>
            </a:r>
          </a:p>
          <a:p>
            <a:pPr marL="742950" lvl="1" indent="-285750">
              <a:spcBef>
                <a:spcPts val="1200"/>
              </a:spcBef>
              <a:buFont typeface="Courier New" panose="02070309020205020404" pitchFamily="49" charset="0"/>
              <a:buChar char="o"/>
            </a:pPr>
            <a:r>
              <a:rPr lang="en-US" sz="2800" dirty="0"/>
              <a:t>Our future with AI. </a:t>
            </a:r>
          </a:p>
          <a:p>
            <a:pPr marL="742950" lvl="1" indent="-285750">
              <a:spcBef>
                <a:spcPts val="1200"/>
              </a:spcBef>
              <a:buFont typeface="Courier New" panose="02070309020205020404" pitchFamily="49" charset="0"/>
              <a:buChar char="o"/>
            </a:pPr>
            <a:r>
              <a:rPr lang="en-US" sz="2800" dirty="0"/>
              <a:t>Embracing digital mindset and digital divide. </a:t>
            </a:r>
          </a:p>
          <a:p>
            <a:pPr marL="742950" lvl="1" indent="-285750">
              <a:spcBef>
                <a:spcPts val="300"/>
              </a:spcBef>
              <a:buFont typeface="Courier New" panose="02070309020205020404" pitchFamily="49" charset="0"/>
              <a:buChar char="o"/>
            </a:pPr>
            <a:endParaRPr lang="en-US" sz="2800" b="1" kern="100" dirty="0">
              <a:effectLst/>
              <a:ea typeface="Calibri" panose="020F0502020204030204" pitchFamily="34" charset="0"/>
              <a:cs typeface="Times New Roman" panose="02020603050405020304" pitchFamily="18" charset="0"/>
            </a:endParaRPr>
          </a:p>
        </p:txBody>
      </p:sp>
      <p:pic>
        <p:nvPicPr>
          <p:cNvPr id="2" name="Picture 2" descr="EDI Banner">
            <a:extLst>
              <a:ext uri="{FF2B5EF4-FFF2-40B4-BE49-F238E27FC236}">
                <a16:creationId xmlns:a16="http://schemas.microsoft.com/office/drawing/2014/main" id="{8540711B-F6E4-E982-330E-2006B2E9D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1" y="4394719"/>
            <a:ext cx="12025798" cy="236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824952"/>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4C0BC6-611A-AD9B-9D36-F3F373D3CBCF}"/>
              </a:ext>
            </a:extLst>
          </p:cNvPr>
          <p:cNvSpPr/>
          <p:nvPr/>
        </p:nvSpPr>
        <p:spPr>
          <a:xfrm>
            <a:off x="0" y="1720"/>
            <a:ext cx="12192000" cy="228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31"/>
            <a:endParaRPr lang="en-US" sz="675">
              <a:solidFill>
                <a:srgbClr val="FFFFFF"/>
              </a:solidFill>
              <a:latin typeface="Calibri"/>
            </a:endParaRPr>
          </a:p>
        </p:txBody>
      </p:sp>
      <p:sp>
        <p:nvSpPr>
          <p:cNvPr id="8" name="TextBox 7">
            <a:extLst>
              <a:ext uri="{FF2B5EF4-FFF2-40B4-BE49-F238E27FC236}">
                <a16:creationId xmlns:a16="http://schemas.microsoft.com/office/drawing/2014/main" id="{63607291-6F09-8E08-CDD1-77BED2ECB747}"/>
              </a:ext>
            </a:extLst>
          </p:cNvPr>
          <p:cNvSpPr txBox="1"/>
          <p:nvPr/>
        </p:nvSpPr>
        <p:spPr>
          <a:xfrm>
            <a:off x="0" y="2197268"/>
            <a:ext cx="12070021" cy="707886"/>
          </a:xfrm>
          <a:prstGeom prst="rect">
            <a:avLst/>
          </a:prstGeom>
          <a:noFill/>
        </p:spPr>
        <p:txBody>
          <a:bodyPr wrap="square" rtlCol="0">
            <a:spAutoFit/>
          </a:bodyPr>
          <a:lstStyle/>
          <a:p>
            <a:pPr algn="ctr" defTabSz="342831"/>
            <a:r>
              <a:rPr lang="en-US" sz="4000" b="1" i="0" dirty="0">
                <a:solidFill>
                  <a:srgbClr val="A50021"/>
                </a:solidFill>
                <a:effectLst>
                  <a:outerShdw blurRad="38100" dist="38100" dir="2700000" algn="tl">
                    <a:srgbClr val="000000">
                      <a:alpha val="43137"/>
                    </a:srgbClr>
                  </a:outerShdw>
                </a:effectLst>
              </a:rPr>
              <a:t>Thank you all for your time and thoughtful inputs!</a:t>
            </a:r>
            <a:endParaRPr lang="en-US" sz="4000" b="1" dirty="0">
              <a:solidFill>
                <a:srgbClr val="A50021"/>
              </a:solidFill>
              <a:effectLst>
                <a:outerShdw blurRad="38100" dist="38100" dir="2700000" algn="tl">
                  <a:srgbClr val="000000">
                    <a:alpha val="43137"/>
                  </a:srgbClr>
                </a:outerShdw>
              </a:effectLst>
            </a:endParaRPr>
          </a:p>
        </p:txBody>
      </p:sp>
      <p:pic>
        <p:nvPicPr>
          <p:cNvPr id="2" name="Picture 2" descr="EDI Banner">
            <a:extLst>
              <a:ext uri="{FF2B5EF4-FFF2-40B4-BE49-F238E27FC236}">
                <a16:creationId xmlns:a16="http://schemas.microsoft.com/office/drawing/2014/main" id="{8540711B-F6E4-E982-330E-2006B2E9D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01" y="4394719"/>
            <a:ext cx="12025798" cy="236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518095"/>
      </p:ext>
    </p:extLst>
  </p:cSld>
  <p:clrMapOvr>
    <a:masterClrMapping/>
  </p:clrMapOvr>
  <mc:AlternateContent xmlns:mc="http://schemas.openxmlformats.org/markup-compatibility/2006" xmlns:p14="http://schemas.microsoft.com/office/powerpoint/2010/main">
    <mc:Choice Requires="p14">
      <p:transition p14:dur="5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0B34A-4AA0-5581-BA25-EA98544BDEF8}"/>
              </a:ext>
            </a:extLst>
          </p:cNvPr>
          <p:cNvSpPr>
            <a:spLocks noGrp="1"/>
          </p:cNvSpPr>
          <p:nvPr>
            <p:ph type="title"/>
          </p:nvPr>
        </p:nvSpPr>
        <p:spPr>
          <a:xfrm>
            <a:off x="572493" y="238539"/>
            <a:ext cx="11018520" cy="1434415"/>
          </a:xfrm>
        </p:spPr>
        <p:txBody>
          <a:bodyPr anchor="b">
            <a:noAutofit/>
          </a:bodyPr>
          <a:lstStyle/>
          <a:p>
            <a:r>
              <a:rPr lang="en-US" sz="4600" b="1" kern="1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Navigating the AI Landscape: Bridging Academic Research and Industry Expectations</a:t>
            </a:r>
            <a:endParaRPr lang="en-US" sz="4600" dirty="0">
              <a:effectLst>
                <a:outerShdw blurRad="38100" dist="38100" dir="2700000" algn="tl">
                  <a:srgbClr val="000000">
                    <a:alpha val="43137"/>
                  </a:srgbClr>
                </a:outerShdw>
              </a:effectLst>
              <a:latin typeface="+mn-lt"/>
            </a:endParaRPr>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7B7D17-B57B-8A0B-CBAB-CBC8C123F663}"/>
              </a:ext>
            </a:extLst>
          </p:cNvPr>
          <p:cNvSpPr>
            <a:spLocks noGrp="1"/>
          </p:cNvSpPr>
          <p:nvPr>
            <p:ph idx="1"/>
          </p:nvPr>
        </p:nvSpPr>
        <p:spPr>
          <a:xfrm>
            <a:off x="572492" y="2006001"/>
            <a:ext cx="7221800" cy="4366807"/>
          </a:xfrm>
        </p:spPr>
        <p:txBody>
          <a:bodyPr anchor="t">
            <a:normAutofit fontScale="92500" lnSpcReduction="20000"/>
          </a:bodyPr>
          <a:lstStyle/>
          <a:p>
            <a:pPr marL="0" indent="0">
              <a:lnSpc>
                <a:spcPct val="120000"/>
              </a:lnSpc>
              <a:spcBef>
                <a:spcPts val="0"/>
              </a:spcBef>
              <a:buNone/>
            </a:pPr>
            <a:r>
              <a:rPr lang="en-US" sz="2200" b="1" dirty="0">
                <a:effectLst/>
                <a:latin typeface="Calibri" panose="020F0502020204030204" pitchFamily="34" charset="0"/>
                <a:ea typeface="Calibri" panose="020F0502020204030204" pitchFamily="34" charset="0"/>
                <a:cs typeface="Times New Roman" panose="02020603050405020304" pitchFamily="18" charset="0"/>
              </a:rPr>
              <a:t>George Small </a:t>
            </a:r>
          </a:p>
          <a:p>
            <a:pPr marL="0" indent="0">
              <a:lnSpc>
                <a:spcPct val="120000"/>
              </a:lnSpc>
              <a:spcBef>
                <a:spcPts val="0"/>
              </a:spcBef>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Chief Technology Officer, Moog Inc.</a:t>
            </a:r>
            <a:br>
              <a:rPr lang="en-US" sz="2000" dirty="0"/>
            </a:br>
            <a:endParaRPr lang="en-US" sz="2000" dirty="0"/>
          </a:p>
          <a:p>
            <a:pPr marL="0" indent="0">
              <a:lnSpc>
                <a:spcPct val="110000"/>
              </a:lnSpc>
              <a:spcBef>
                <a:spcPts val="0"/>
              </a:spcBef>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Moog is focusing on the combination of technology development and business development to drive new growth opportunities.  </a:t>
            </a:r>
          </a:p>
          <a:p>
            <a:pPr marL="0" indent="0">
              <a:lnSpc>
                <a:spcPct val="110000"/>
              </a:lnSpc>
              <a:spcBef>
                <a:spcPts val="600"/>
              </a:spcBef>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George has been with Moog Inc. for 28 years.  He has held numerous engineering leadership positions within aerospace and industrial design and development, including Chief Engineer of Flight Controls at Moog, as well as 5 years as a Principal Engineer at Moog. </a:t>
            </a:r>
          </a:p>
          <a:p>
            <a:pPr marL="0" indent="0">
              <a:lnSpc>
                <a:spcPct val="110000"/>
              </a:lnSpc>
              <a:spcBef>
                <a:spcPts val="600"/>
              </a:spcBef>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In his role as CTO at Moog since 2017, George currently leads efforts to develop new growth opportunities within electrification, robotics and autonomy, Industry 4.0, and Artificial Intelligence across Moog’s operating groups. </a:t>
            </a:r>
            <a:endParaRPr lang="en-US" sz="2200" dirty="0"/>
          </a:p>
        </p:txBody>
      </p:sp>
      <p:pic>
        <p:nvPicPr>
          <p:cNvPr id="4" name="Picture 3" descr="George Small Thumbnail">
            <a:extLst>
              <a:ext uri="{FF2B5EF4-FFF2-40B4-BE49-F238E27FC236}">
                <a16:creationId xmlns:a16="http://schemas.microsoft.com/office/drawing/2014/main" id="{B789C49F-72DA-9A2D-0F24-70FC556B2494}"/>
              </a:ext>
            </a:extLst>
          </p:cNvPr>
          <p:cNvPicPr>
            <a:picLocks noChangeAspect="1"/>
          </p:cNvPicPr>
          <p:nvPr/>
        </p:nvPicPr>
        <p:blipFill rotWithShape="1">
          <a:blip r:embed="rId2">
            <a:extLst>
              <a:ext uri="{28A0092B-C50C-407E-A947-70E740481C1C}">
                <a14:useLocalDpi xmlns:a14="http://schemas.microsoft.com/office/drawing/2010/main" val="0"/>
              </a:ext>
            </a:extLst>
          </a:blip>
          <a:srcRect r="3796" b="2"/>
          <a:stretch/>
        </p:blipFill>
        <p:spPr bwMode="auto">
          <a:xfrm>
            <a:off x="7794292" y="2071315"/>
            <a:ext cx="3796721" cy="3946476"/>
          </a:xfrm>
          <a:prstGeom prst="rect">
            <a:avLst/>
          </a:prstGeom>
          <a:noFill/>
        </p:spPr>
      </p:pic>
    </p:spTree>
    <p:extLst>
      <p:ext uri="{BB962C8B-B14F-4D97-AF65-F5344CB8AC3E}">
        <p14:creationId xmlns:p14="http://schemas.microsoft.com/office/powerpoint/2010/main" val="4275736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0B34A-4AA0-5581-BA25-EA98544BDEF8}"/>
              </a:ext>
            </a:extLst>
          </p:cNvPr>
          <p:cNvSpPr>
            <a:spLocks noGrp="1"/>
          </p:cNvSpPr>
          <p:nvPr>
            <p:ph type="title"/>
          </p:nvPr>
        </p:nvSpPr>
        <p:spPr>
          <a:xfrm>
            <a:off x="572493" y="238539"/>
            <a:ext cx="11018520" cy="1434415"/>
          </a:xfrm>
        </p:spPr>
        <p:txBody>
          <a:bodyPr anchor="b">
            <a:normAutofit/>
          </a:bodyPr>
          <a:lstStyle/>
          <a:p>
            <a:r>
              <a:rPr lang="en-US" sz="4600" b="1" kern="1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Navigating the AI Landscape: Bridging Academic Research and Industry Expectations</a:t>
            </a:r>
            <a:endParaRPr lang="en-US" sz="4600" dirty="0">
              <a:effectLst>
                <a:outerShdw blurRad="38100" dist="38100" dir="2700000" algn="tl">
                  <a:srgbClr val="000000">
                    <a:alpha val="43137"/>
                  </a:srgbClr>
                </a:outerShdw>
              </a:effectLst>
              <a:latin typeface="+mn-lt"/>
            </a:endParaRPr>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7B7D17-B57B-8A0B-CBAB-CBC8C123F663}"/>
              </a:ext>
            </a:extLst>
          </p:cNvPr>
          <p:cNvSpPr>
            <a:spLocks noGrp="1"/>
          </p:cNvSpPr>
          <p:nvPr>
            <p:ph idx="1"/>
          </p:nvPr>
        </p:nvSpPr>
        <p:spPr>
          <a:xfrm>
            <a:off x="508518" y="1870788"/>
            <a:ext cx="8229600" cy="4577038"/>
          </a:xfrm>
        </p:spPr>
        <p:txBody>
          <a:bodyPr anchor="t">
            <a:normAutofit fontScale="85000" lnSpcReduction="20000"/>
          </a:bodyPr>
          <a:lstStyle/>
          <a:p>
            <a:pPr marL="0" indent="0">
              <a:lnSpc>
                <a:spcPct val="100000"/>
              </a:lnSpc>
              <a:spcBef>
                <a:spcPts val="0"/>
              </a:spcBef>
              <a:buNone/>
            </a:pPr>
            <a:r>
              <a:rPr lang="en-US" sz="2400" b="1" dirty="0">
                <a:ln>
                  <a:noFill/>
                </a:ln>
                <a:effectLst/>
                <a:ea typeface="Arial Unicode MS"/>
                <a:cs typeface="Arial Unicode MS"/>
              </a:rPr>
              <a:t>Dave Copps </a:t>
            </a:r>
            <a:endParaRPr lang="en-US" sz="2400" dirty="0">
              <a:ln>
                <a:noFill/>
              </a:ln>
              <a:effectLst/>
              <a:ea typeface="Arial Unicode MS"/>
              <a:cs typeface="Arial Unicode MS"/>
            </a:endParaRPr>
          </a:p>
          <a:p>
            <a:pPr marL="0" indent="0">
              <a:lnSpc>
                <a:spcPct val="100000"/>
              </a:lnSpc>
              <a:spcBef>
                <a:spcPts val="0"/>
              </a:spcBef>
              <a:buNone/>
            </a:pPr>
            <a:r>
              <a:rPr lang="en-US" sz="2400" dirty="0">
                <a:ln>
                  <a:noFill/>
                </a:ln>
                <a:effectLst/>
                <a:ea typeface="Arial Unicode MS"/>
                <a:cs typeface="Arial Unicode MS"/>
              </a:rPr>
              <a:t>CEO, </a:t>
            </a:r>
            <a:r>
              <a:rPr lang="en-US" sz="2400" dirty="0">
                <a:solidFill>
                  <a:srgbClr val="000000"/>
                </a:solidFill>
                <a:effectLst/>
                <a:ea typeface="Calibri" panose="020F0502020204030204" pitchFamily="34" charset="0"/>
                <a:cs typeface="Calibri" panose="020F0502020204030204" pitchFamily="34" charset="0"/>
              </a:rPr>
              <a:t>Worlds </a:t>
            </a:r>
            <a:endParaRPr lang="en-US" sz="2400" dirty="0">
              <a:solidFill>
                <a:srgbClr val="000000"/>
              </a:solidFill>
            </a:endParaRPr>
          </a:p>
          <a:p>
            <a:pPr marL="0" indent="0">
              <a:lnSpc>
                <a:spcPct val="100000"/>
              </a:lnSpc>
              <a:spcBef>
                <a:spcPts val="0"/>
              </a:spcBef>
              <a:buNone/>
            </a:pPr>
            <a:endParaRPr lang="en-US" sz="1400" b="1" dirty="0">
              <a:ln>
                <a:noFill/>
              </a:ln>
              <a:solidFill>
                <a:srgbClr val="000000"/>
              </a:solidFill>
              <a:effectLst/>
              <a:ea typeface="Arial Unicode MS"/>
              <a:cs typeface="Arial Unicode MS"/>
            </a:endParaRPr>
          </a:p>
          <a:p>
            <a:pPr marL="0" marR="0" indent="0">
              <a:lnSpc>
                <a:spcPct val="110000"/>
              </a:lnSpc>
              <a:spcBef>
                <a:spcPts val="0"/>
              </a:spcBef>
              <a:spcAft>
                <a:spcPts val="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279900" algn="l"/>
                <a:tab pos="4292600" algn="l"/>
                <a:tab pos="4305300" algn="l"/>
                <a:tab pos="4318000" algn="l"/>
                <a:tab pos="4330700" algn="l"/>
                <a:tab pos="4343400" algn="l"/>
                <a:tab pos="4356100" algn="l"/>
                <a:tab pos="4368800" algn="l"/>
                <a:tab pos="4381500" algn="l"/>
                <a:tab pos="4394200" algn="l"/>
                <a:tab pos="4406900" algn="l"/>
                <a:tab pos="4419600" algn="l"/>
                <a:tab pos="4432300" algn="l"/>
                <a:tab pos="4445000" algn="l"/>
                <a:tab pos="4457700" algn="l"/>
                <a:tab pos="4470400" algn="l"/>
                <a:tab pos="4483100" algn="l"/>
                <a:tab pos="4495800" algn="l"/>
                <a:tab pos="4508500" algn="l"/>
                <a:tab pos="4521200" algn="l"/>
              </a:tabLst>
            </a:pPr>
            <a:r>
              <a:rPr lang="en-US" sz="2100" dirty="0">
                <a:ln>
                  <a:noFill/>
                </a:ln>
                <a:effectLst/>
                <a:ea typeface="Arial Unicode MS"/>
                <a:cs typeface="Arial Unicode MS"/>
              </a:rPr>
              <a:t>Dave is known internationally as a technologist and visionary on the role that deep                                                     tech will play in transforming markets and the world.</a:t>
            </a:r>
          </a:p>
          <a:p>
            <a:pPr marL="0" indent="0">
              <a:lnSpc>
                <a:spcPct val="110000"/>
              </a:lnSpc>
              <a:buNone/>
            </a:pPr>
            <a:r>
              <a:rPr lang="en-US" sz="2100" dirty="0">
                <a:effectLst/>
                <a:ea typeface="Arial Unicode MS"/>
                <a:cs typeface="Times New Roman" panose="02020603050405020304" pitchFamily="18" charset="0"/>
              </a:rPr>
              <a:t>Dave has founded, launched, and sold two Al companies that have placed machine                              learning and artificial intelligence in thousands of companies worldwide. He was          recently awarded EY's Entrepreneur of the Year for the Central Plains Region, and                           while serving as CEO of his previous company, </a:t>
            </a:r>
            <a:r>
              <a:rPr lang="en-US" sz="2100" dirty="0" err="1">
                <a:effectLst/>
                <a:ea typeface="Arial Unicode MS"/>
                <a:cs typeface="Times New Roman" panose="02020603050405020304" pitchFamily="18" charset="0"/>
              </a:rPr>
              <a:t>Brainspace</a:t>
            </a:r>
            <a:r>
              <a:rPr lang="en-US" sz="2100" dirty="0">
                <a:effectLst/>
                <a:ea typeface="Arial Unicode MS"/>
                <a:cs typeface="Times New Roman" panose="02020603050405020304" pitchFamily="18" charset="0"/>
              </a:rPr>
              <a:t>, he was recognized as                    Emerging Company CEO of the Year. </a:t>
            </a:r>
          </a:p>
          <a:p>
            <a:pPr marL="0" indent="0">
              <a:lnSpc>
                <a:spcPct val="110000"/>
              </a:lnSpc>
              <a:buNone/>
            </a:pPr>
            <a:r>
              <a:rPr lang="en-US" sz="2100" dirty="0">
                <a:effectLst/>
                <a:ea typeface="Arial Unicode MS"/>
                <a:cs typeface="Times New Roman" panose="02020603050405020304" pitchFamily="18" charset="0"/>
              </a:rPr>
              <a:t>Dave currently serves as CEO of Worlds, where he leads the company in delivering                         their </a:t>
            </a:r>
            <a:r>
              <a:rPr lang="en-US" sz="2100" dirty="0" err="1">
                <a:effectLst/>
                <a:ea typeface="Arial Unicode MS"/>
                <a:cs typeface="Times New Roman" panose="02020603050405020304" pitchFamily="18" charset="0"/>
              </a:rPr>
              <a:t>WorldsAI</a:t>
            </a:r>
            <a:r>
              <a:rPr lang="en-US" sz="2100" dirty="0">
                <a:effectLst/>
                <a:ea typeface="Arial Unicode MS"/>
                <a:cs typeface="Times New Roman" panose="02020603050405020304" pitchFamily="18" charset="0"/>
              </a:rPr>
              <a:t> platform bringing AI-based automation into the physical operations                                  of the world's largest industrial companies.</a:t>
            </a:r>
            <a:r>
              <a:rPr lang="en-US" sz="2100" dirty="0">
                <a:effectLst/>
                <a:ea typeface="Helvetica" panose="020B0604020202020204" pitchFamily="34" charset="0"/>
              </a:rPr>
              <a:t> </a:t>
            </a:r>
          </a:p>
          <a:p>
            <a:pPr marL="0" indent="0">
              <a:lnSpc>
                <a:spcPct val="110000"/>
              </a:lnSpc>
              <a:buNone/>
            </a:pPr>
            <a:r>
              <a:rPr lang="en-US" sz="2100" dirty="0">
                <a:effectLst/>
                <a:ea typeface="Arial Unicode MS"/>
                <a:cs typeface="Times New Roman" panose="02020603050405020304" pitchFamily="18" charset="0"/>
              </a:rPr>
              <a:t>He received his BA from the University of North Texas. Dave is an invited member of                    the Aspen Institute's Roundtable on Al, the XPRIZE Visioneering Board, a Capital Factory Partner, and a frequent speaker at conferences, universities, and incubators worldwide.</a:t>
            </a:r>
            <a:endParaRPr lang="en-US" sz="2100" dirty="0"/>
          </a:p>
        </p:txBody>
      </p:sp>
      <p:pic>
        <p:nvPicPr>
          <p:cNvPr id="6" name="Picture 5" descr="A person with his arms crossed&#10;&#10;Description automatically generated">
            <a:extLst>
              <a:ext uri="{FF2B5EF4-FFF2-40B4-BE49-F238E27FC236}">
                <a16:creationId xmlns:a16="http://schemas.microsoft.com/office/drawing/2014/main" id="{BE732A16-467D-DE43-92D1-8BC2135ABC21}"/>
              </a:ext>
            </a:extLst>
          </p:cNvPr>
          <p:cNvPicPr>
            <a:picLocks noChangeAspect="1"/>
          </p:cNvPicPr>
          <p:nvPr/>
        </p:nvPicPr>
        <p:blipFill rotWithShape="1">
          <a:blip r:embed="rId2">
            <a:extLst>
              <a:ext uri="{28A0092B-C50C-407E-A947-70E740481C1C}">
                <a14:useLocalDpi xmlns:a14="http://schemas.microsoft.com/office/drawing/2010/main" val="0"/>
              </a:ext>
            </a:extLst>
          </a:blip>
          <a:srcRect r="-4" b="6447"/>
          <a:stretch/>
        </p:blipFill>
        <p:spPr>
          <a:xfrm>
            <a:off x="8366063" y="1897666"/>
            <a:ext cx="3224950" cy="3352152"/>
          </a:xfrm>
          <a:prstGeom prst="rect">
            <a:avLst/>
          </a:prstGeom>
        </p:spPr>
      </p:pic>
    </p:spTree>
    <p:extLst>
      <p:ext uri="{BB962C8B-B14F-4D97-AF65-F5344CB8AC3E}">
        <p14:creationId xmlns:p14="http://schemas.microsoft.com/office/powerpoint/2010/main" val="109801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496E0-F4F4-4E8E-8C64-6464E33866BB}"/>
              </a:ext>
            </a:extLst>
          </p:cNvPr>
          <p:cNvSpPr>
            <a:spLocks noGrp="1"/>
          </p:cNvSpPr>
          <p:nvPr>
            <p:ph type="ctrTitle"/>
          </p:nvPr>
        </p:nvSpPr>
        <p:spPr>
          <a:xfrm>
            <a:off x="1524000" y="1122363"/>
            <a:ext cx="9144000" cy="1733480"/>
          </a:xfrm>
        </p:spPr>
        <p:txBody>
          <a:bodyPr>
            <a:noAutofit/>
          </a:bodyPr>
          <a:lstStyle/>
          <a:p>
            <a:r>
              <a:rPr lang="en-US" b="1" dirty="0"/>
              <a:t>Navigating the AI Landscape</a:t>
            </a:r>
          </a:p>
        </p:txBody>
      </p:sp>
      <p:sp>
        <p:nvSpPr>
          <p:cNvPr id="3" name="Subtitle 2">
            <a:extLst>
              <a:ext uri="{FF2B5EF4-FFF2-40B4-BE49-F238E27FC236}">
                <a16:creationId xmlns:a16="http://schemas.microsoft.com/office/drawing/2014/main" id="{A77F9C74-74A8-410E-962B-CB784C15B5C9}"/>
              </a:ext>
            </a:extLst>
          </p:cNvPr>
          <p:cNvSpPr>
            <a:spLocks noGrp="1"/>
          </p:cNvSpPr>
          <p:nvPr>
            <p:ph type="subTitle" idx="1"/>
          </p:nvPr>
        </p:nvSpPr>
        <p:spPr>
          <a:xfrm>
            <a:off x="1524000" y="3045448"/>
            <a:ext cx="9144000" cy="1655762"/>
          </a:xfrm>
        </p:spPr>
        <p:txBody>
          <a:bodyPr>
            <a:noAutofit/>
          </a:bodyPr>
          <a:lstStyle/>
          <a:p>
            <a:r>
              <a:rPr lang="en-US" sz="2800" dirty="0"/>
              <a:t>George Small</a:t>
            </a:r>
          </a:p>
          <a:p>
            <a:r>
              <a:rPr lang="en-US" sz="2800" dirty="0"/>
              <a:t>CTO Moog Inc.</a:t>
            </a:r>
          </a:p>
          <a:p>
            <a:endParaRPr lang="en-US" sz="2800" dirty="0"/>
          </a:p>
          <a:p>
            <a:r>
              <a:rPr lang="en-US" sz="2800" dirty="0"/>
              <a:t>ASEE Engineering Deans Institute</a:t>
            </a:r>
          </a:p>
          <a:p>
            <a:r>
              <a:rPr lang="en-US" sz="2800" dirty="0"/>
              <a:t>San Diego 15 Apr 2024</a:t>
            </a:r>
          </a:p>
        </p:txBody>
      </p:sp>
      <p:sp>
        <p:nvSpPr>
          <p:cNvPr id="4" name="GVCLASSIFICATIONHEADER905091808">
            <a:extLst>
              <a:ext uri="{FF2B5EF4-FFF2-40B4-BE49-F238E27FC236}">
                <a16:creationId xmlns:a16="http://schemas.microsoft.com/office/drawing/2014/main" id="{08B48230-1186-2BCE-108F-F13A6331544E}"/>
              </a:ext>
            </a:extLst>
          </p:cNvPr>
          <p:cNvSpPr txBox="1"/>
          <p:nvPr/>
        </p:nvSpPr>
        <p:spPr>
          <a:xfrm>
            <a:off x="0" y="0"/>
            <a:ext cx="12192000" cy="369332"/>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8" descr="7FUG 2020: Moog Inc. – Combined Cycle Journal">
            <a:extLst>
              <a:ext uri="{FF2B5EF4-FFF2-40B4-BE49-F238E27FC236}">
                <a16:creationId xmlns:a16="http://schemas.microsoft.com/office/drawing/2014/main" id="{35887EC4-E43E-FDC4-BB41-5DBF4DA81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2281" y="6364644"/>
            <a:ext cx="2379719" cy="49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big picture: Boeing's B787-10 Dreamliner – Business Traveller">
            <a:extLst>
              <a:ext uri="{FF2B5EF4-FFF2-40B4-BE49-F238E27FC236}">
                <a16:creationId xmlns:a16="http://schemas.microsoft.com/office/drawing/2014/main" id="{0ABC0DD1-4663-4C3B-A6AF-7461D2880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9660" y="2927935"/>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5C7C078-5562-4776-896B-291BC2602660}"/>
              </a:ext>
            </a:extLst>
          </p:cNvPr>
          <p:cNvSpPr>
            <a:spLocks noGrp="1"/>
          </p:cNvSpPr>
          <p:nvPr>
            <p:ph type="title"/>
          </p:nvPr>
        </p:nvSpPr>
        <p:spPr/>
        <p:txBody>
          <a:bodyPr>
            <a:normAutofit/>
          </a:bodyPr>
          <a:lstStyle/>
          <a:p>
            <a:r>
              <a:rPr lang="en-US" sz="4000" b="1" dirty="0">
                <a:solidFill>
                  <a:srgbClr val="800000"/>
                </a:solidFill>
              </a:rPr>
              <a:t>George Small: Introduction</a:t>
            </a:r>
          </a:p>
        </p:txBody>
      </p:sp>
      <p:sp>
        <p:nvSpPr>
          <p:cNvPr id="3" name="Content Placeholder 2">
            <a:extLst>
              <a:ext uri="{FF2B5EF4-FFF2-40B4-BE49-F238E27FC236}">
                <a16:creationId xmlns:a16="http://schemas.microsoft.com/office/drawing/2014/main" id="{5EAFB7A9-9995-4FFF-B25F-6934C70BADF7}"/>
              </a:ext>
            </a:extLst>
          </p:cNvPr>
          <p:cNvSpPr>
            <a:spLocks noGrp="1"/>
          </p:cNvSpPr>
          <p:nvPr>
            <p:ph idx="1"/>
          </p:nvPr>
        </p:nvSpPr>
        <p:spPr>
          <a:xfrm>
            <a:off x="512677" y="1075776"/>
            <a:ext cx="7906413" cy="3681050"/>
          </a:xfrm>
        </p:spPr>
        <p:txBody>
          <a:bodyPr>
            <a:normAutofit/>
          </a:bodyPr>
          <a:lstStyle/>
          <a:p>
            <a:r>
              <a:rPr lang="en-US" sz="2200" dirty="0"/>
              <a:t>Grew up in the Buffalo, New York area</a:t>
            </a:r>
          </a:p>
          <a:p>
            <a:r>
              <a:rPr lang="en-US" sz="2200" dirty="0"/>
              <a:t>Graduated from University at Buffalo in 1987 as a Mechanical Engineer</a:t>
            </a:r>
          </a:p>
          <a:p>
            <a:r>
              <a:rPr lang="en-US" sz="2200" dirty="0"/>
              <a:t>Started at Moog in 1996 as a Design Engineer in Flight Controls</a:t>
            </a:r>
          </a:p>
          <a:p>
            <a:r>
              <a:rPr lang="en-US" sz="2200" dirty="0"/>
              <a:t>CTO since 2017</a:t>
            </a:r>
          </a:p>
        </p:txBody>
      </p:sp>
      <p:sp>
        <p:nvSpPr>
          <p:cNvPr id="4" name="Slide Number Placeholder 3">
            <a:extLst>
              <a:ext uri="{FF2B5EF4-FFF2-40B4-BE49-F238E27FC236}">
                <a16:creationId xmlns:a16="http://schemas.microsoft.com/office/drawing/2014/main" id="{EACA34BF-7005-483C-B877-82BF4D4B4B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794DE-85CC-463A-B35F-8B4DBA6B35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26" name="Picture 2" descr="Image result for a350">
            <a:extLst>
              <a:ext uri="{FF2B5EF4-FFF2-40B4-BE49-F238E27FC236}">
                <a16:creationId xmlns:a16="http://schemas.microsoft.com/office/drawing/2014/main" id="{11AEF4E5-8E4E-422C-B666-786749019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501" y="4156873"/>
            <a:ext cx="3149749" cy="16253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og Total Support">
            <a:extLst>
              <a:ext uri="{FF2B5EF4-FFF2-40B4-BE49-F238E27FC236}">
                <a16:creationId xmlns:a16="http://schemas.microsoft.com/office/drawing/2014/main" id="{BDBE1AD9-85BE-43F7-96AA-0F522250CA5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585" b="19905"/>
          <a:stretch/>
        </p:blipFill>
        <p:spPr bwMode="auto">
          <a:xfrm>
            <a:off x="8934832" y="4675512"/>
            <a:ext cx="3149749" cy="20004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D182217-DA3B-4ABE-83FA-EACA2E8B0C8F}"/>
              </a:ext>
            </a:extLst>
          </p:cNvPr>
          <p:cNvPicPr>
            <a:picLocks noChangeAspect="1"/>
          </p:cNvPicPr>
          <p:nvPr/>
        </p:nvPicPr>
        <p:blipFill>
          <a:blip r:embed="rId5"/>
          <a:stretch>
            <a:fillRect/>
          </a:stretch>
        </p:blipFill>
        <p:spPr>
          <a:xfrm>
            <a:off x="879025" y="3321642"/>
            <a:ext cx="3492598" cy="2540786"/>
          </a:xfrm>
          <a:prstGeom prst="rect">
            <a:avLst/>
          </a:prstGeom>
        </p:spPr>
      </p:pic>
      <p:pic>
        <p:nvPicPr>
          <p:cNvPr id="7" name="Picture 6">
            <a:extLst>
              <a:ext uri="{FF2B5EF4-FFF2-40B4-BE49-F238E27FC236}">
                <a16:creationId xmlns:a16="http://schemas.microsoft.com/office/drawing/2014/main" id="{58C3A02A-D320-4288-8B7A-5E09989A19C8}"/>
              </a:ext>
            </a:extLst>
          </p:cNvPr>
          <p:cNvPicPr>
            <a:picLocks noChangeAspect="1"/>
          </p:cNvPicPr>
          <p:nvPr/>
        </p:nvPicPr>
        <p:blipFill>
          <a:blip r:embed="rId6"/>
          <a:stretch>
            <a:fillRect/>
          </a:stretch>
        </p:blipFill>
        <p:spPr>
          <a:xfrm>
            <a:off x="2824395" y="4942246"/>
            <a:ext cx="2997376" cy="1678530"/>
          </a:xfrm>
          <a:prstGeom prst="rect">
            <a:avLst/>
          </a:prstGeom>
        </p:spPr>
      </p:pic>
      <p:pic>
        <p:nvPicPr>
          <p:cNvPr id="9" name="Picture 8">
            <a:extLst>
              <a:ext uri="{FF2B5EF4-FFF2-40B4-BE49-F238E27FC236}">
                <a16:creationId xmlns:a16="http://schemas.microsoft.com/office/drawing/2014/main" id="{8F7C547F-AB85-476E-9067-1CF5A2511070}"/>
              </a:ext>
            </a:extLst>
          </p:cNvPr>
          <p:cNvPicPr>
            <a:picLocks noChangeAspect="1"/>
          </p:cNvPicPr>
          <p:nvPr/>
        </p:nvPicPr>
        <p:blipFill>
          <a:blip r:embed="rId7"/>
          <a:stretch>
            <a:fillRect/>
          </a:stretch>
        </p:blipFill>
        <p:spPr>
          <a:xfrm>
            <a:off x="8737600" y="903159"/>
            <a:ext cx="2881620" cy="1676110"/>
          </a:xfrm>
          <a:prstGeom prst="rect">
            <a:avLst/>
          </a:prstGeom>
        </p:spPr>
      </p:pic>
      <p:sp>
        <p:nvSpPr>
          <p:cNvPr id="8" name="GVCLASSIFICATIONHEADER905091808">
            <a:extLst>
              <a:ext uri="{FF2B5EF4-FFF2-40B4-BE49-F238E27FC236}">
                <a16:creationId xmlns:a16="http://schemas.microsoft.com/office/drawing/2014/main" id="{B8A10B1E-7BDF-4626-D758-0CAD4791E652}"/>
              </a:ext>
            </a:extLst>
          </p:cNvPr>
          <p:cNvSpPr txBox="1"/>
          <p:nvPr/>
        </p:nvSpPr>
        <p:spPr>
          <a:xfrm>
            <a:off x="0" y="0"/>
            <a:ext cx="12192000" cy="369332"/>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3EA5C-CEC8-9CC8-C709-72F6604D0522}"/>
              </a:ext>
            </a:extLst>
          </p:cNvPr>
          <p:cNvSpPr>
            <a:spLocks noGrp="1"/>
          </p:cNvSpPr>
          <p:nvPr>
            <p:ph type="title"/>
          </p:nvPr>
        </p:nvSpPr>
        <p:spPr/>
        <p:txBody>
          <a:bodyPr>
            <a:normAutofit fontScale="90000"/>
          </a:bodyPr>
          <a:lstStyle/>
          <a:p>
            <a:r>
              <a:rPr lang="en-US" b="1" dirty="0">
                <a:solidFill>
                  <a:srgbClr val="800000"/>
                </a:solidFill>
              </a:rPr>
              <a:t>Moog Overview</a:t>
            </a:r>
          </a:p>
        </p:txBody>
      </p:sp>
      <p:pic>
        <p:nvPicPr>
          <p:cNvPr id="6" name="Content Placeholder 5">
            <a:extLst>
              <a:ext uri="{FF2B5EF4-FFF2-40B4-BE49-F238E27FC236}">
                <a16:creationId xmlns:a16="http://schemas.microsoft.com/office/drawing/2014/main" id="{160C373E-D76C-2EC2-2291-B04136158F7D}"/>
              </a:ext>
            </a:extLst>
          </p:cNvPr>
          <p:cNvPicPr>
            <a:picLocks noGrp="1" noChangeAspect="1"/>
          </p:cNvPicPr>
          <p:nvPr>
            <p:ph idx="1"/>
          </p:nvPr>
        </p:nvPicPr>
        <p:blipFill>
          <a:blip r:embed="rId2"/>
          <a:stretch>
            <a:fillRect/>
          </a:stretch>
        </p:blipFill>
        <p:spPr>
          <a:xfrm>
            <a:off x="174739" y="1192458"/>
            <a:ext cx="11628485" cy="5513505"/>
          </a:xfrm>
        </p:spPr>
      </p:pic>
      <p:sp>
        <p:nvSpPr>
          <p:cNvPr id="4" name="GVCLASSIFICATIONHEADER1836838144">
            <a:extLst>
              <a:ext uri="{FF2B5EF4-FFF2-40B4-BE49-F238E27FC236}">
                <a16:creationId xmlns:a16="http://schemas.microsoft.com/office/drawing/2014/main" id="{0D5342EA-37FB-4187-2FF5-5CA5C6293CEA}"/>
              </a:ext>
            </a:extLst>
          </p:cNvPr>
          <p:cNvSpPr txBox="1"/>
          <p:nvPr/>
        </p:nvSpPr>
        <p:spPr>
          <a:xfrm>
            <a:off x="0" y="0"/>
            <a:ext cx="12192000" cy="369332"/>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8" descr="7FUG 2020: Moog Inc. – Combined Cycle Journal">
            <a:extLst>
              <a:ext uri="{FF2B5EF4-FFF2-40B4-BE49-F238E27FC236}">
                <a16:creationId xmlns:a16="http://schemas.microsoft.com/office/drawing/2014/main" id="{C72D03B6-692F-A220-FFF3-16EE0CB74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2281" y="6364644"/>
            <a:ext cx="2379719" cy="49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387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1FED12-2800-0416-3A94-86E71B288FD1}"/>
              </a:ext>
            </a:extLst>
          </p:cNvPr>
          <p:cNvSpPr>
            <a:spLocks noGrp="1"/>
          </p:cNvSpPr>
          <p:nvPr>
            <p:ph idx="1"/>
          </p:nvPr>
        </p:nvSpPr>
        <p:spPr>
          <a:xfrm>
            <a:off x="342900" y="838200"/>
            <a:ext cx="5753100" cy="1030647"/>
          </a:xfrm>
        </p:spPr>
        <p:txBody>
          <a:bodyPr/>
          <a:lstStyle/>
          <a:p>
            <a:r>
              <a:rPr lang="en-US" dirty="0"/>
              <a:t>Mega Trends:</a:t>
            </a:r>
          </a:p>
          <a:p>
            <a:pPr lvl="1"/>
            <a:r>
              <a:rPr lang="en-US" dirty="0"/>
              <a:t>Availability of ubiquitous compute, storage</a:t>
            </a:r>
          </a:p>
          <a:p>
            <a:pPr lvl="1"/>
            <a:r>
              <a:rPr lang="en-US" dirty="0"/>
              <a:t>Connectivity all the way to the mobile edge</a:t>
            </a:r>
          </a:p>
          <a:p>
            <a:pPr lvl="1"/>
            <a:r>
              <a:rPr lang="en-US" dirty="0"/>
              <a:t>Advanced algorithms and Artificial Intelligence</a:t>
            </a:r>
          </a:p>
          <a:p>
            <a:pPr marL="0" indent="0">
              <a:buNone/>
            </a:pPr>
            <a:endParaRPr lang="en-US" dirty="0"/>
          </a:p>
          <a:p>
            <a:pPr marL="0" indent="0">
              <a:buNone/>
            </a:pPr>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818315C9-11C4-A689-D254-039A56784C37}"/>
              </a:ext>
            </a:extLst>
          </p:cNvPr>
          <p:cNvSpPr>
            <a:spLocks noGrp="1"/>
          </p:cNvSpPr>
          <p:nvPr>
            <p:ph type="title"/>
          </p:nvPr>
        </p:nvSpPr>
        <p:spPr/>
        <p:txBody>
          <a:bodyPr/>
          <a:lstStyle/>
          <a:p>
            <a:r>
              <a:rPr lang="en-US" dirty="0"/>
              <a:t>AI: Starts with Digital Transformation</a:t>
            </a:r>
          </a:p>
        </p:txBody>
      </p:sp>
      <p:pic>
        <p:nvPicPr>
          <p:cNvPr id="5" name="Picture 4">
            <a:extLst>
              <a:ext uri="{FF2B5EF4-FFF2-40B4-BE49-F238E27FC236}">
                <a16:creationId xmlns:a16="http://schemas.microsoft.com/office/drawing/2014/main" id="{BCAA0FED-0F5A-BB38-2526-2D2CFA76F112}"/>
              </a:ext>
            </a:extLst>
          </p:cNvPr>
          <p:cNvPicPr>
            <a:picLocks noChangeAspect="1"/>
          </p:cNvPicPr>
          <p:nvPr/>
        </p:nvPicPr>
        <p:blipFill>
          <a:blip r:embed="rId3"/>
          <a:stretch>
            <a:fillRect/>
          </a:stretch>
        </p:blipFill>
        <p:spPr>
          <a:xfrm rot="9003179">
            <a:off x="3897945" y="3001077"/>
            <a:ext cx="1404466" cy="323664"/>
          </a:xfrm>
          <a:prstGeom prst="rect">
            <a:avLst/>
          </a:prstGeom>
        </p:spPr>
      </p:pic>
      <p:pic>
        <p:nvPicPr>
          <p:cNvPr id="6" name="Picture 5">
            <a:extLst>
              <a:ext uri="{FF2B5EF4-FFF2-40B4-BE49-F238E27FC236}">
                <a16:creationId xmlns:a16="http://schemas.microsoft.com/office/drawing/2014/main" id="{4707EA85-2090-B5B7-F56F-EDDAA7D97A37}"/>
              </a:ext>
            </a:extLst>
          </p:cNvPr>
          <p:cNvPicPr>
            <a:picLocks noChangeAspect="1"/>
          </p:cNvPicPr>
          <p:nvPr/>
        </p:nvPicPr>
        <p:blipFill>
          <a:blip r:embed="rId3"/>
          <a:stretch>
            <a:fillRect/>
          </a:stretch>
        </p:blipFill>
        <p:spPr>
          <a:xfrm rot="1645954">
            <a:off x="6897193" y="2984055"/>
            <a:ext cx="1470748" cy="323664"/>
          </a:xfrm>
          <a:prstGeom prst="rect">
            <a:avLst/>
          </a:prstGeom>
        </p:spPr>
      </p:pic>
      <p:sp>
        <p:nvSpPr>
          <p:cNvPr id="9" name="TextBox 8">
            <a:extLst>
              <a:ext uri="{FF2B5EF4-FFF2-40B4-BE49-F238E27FC236}">
                <a16:creationId xmlns:a16="http://schemas.microsoft.com/office/drawing/2014/main" id="{C328068F-C45D-0853-A60F-1BA8221E975E}"/>
              </a:ext>
            </a:extLst>
          </p:cNvPr>
          <p:cNvSpPr txBox="1"/>
          <p:nvPr/>
        </p:nvSpPr>
        <p:spPr>
          <a:xfrm>
            <a:off x="4959118" y="3181999"/>
            <a:ext cx="2536292"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Digital Strategy has 2 Major Legs Leveraging a Common Digital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Create New Value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Improve Efficiency</a:t>
            </a:r>
          </a:p>
        </p:txBody>
      </p:sp>
      <p:sp>
        <p:nvSpPr>
          <p:cNvPr id="10" name="TextBox 9">
            <a:extLst>
              <a:ext uri="{FF2B5EF4-FFF2-40B4-BE49-F238E27FC236}">
                <a16:creationId xmlns:a16="http://schemas.microsoft.com/office/drawing/2014/main" id="{414CB096-A0F3-6A5C-398E-62ADF1D49D00}"/>
              </a:ext>
            </a:extLst>
          </p:cNvPr>
          <p:cNvSpPr txBox="1"/>
          <p:nvPr/>
        </p:nvSpPr>
        <p:spPr>
          <a:xfrm>
            <a:off x="1256826" y="3061116"/>
            <a:ext cx="2743200" cy="365760"/>
          </a:xfrm>
          <a:prstGeom prst="rect">
            <a:avLst/>
          </a:prstGeom>
        </p:spPr>
        <p:txBody>
          <a:bodyPr vert="horz" lIns="91440" tIns="45720" rIns="91440" bIns="45720" rtlCol="0" anchor="t" anchorCtr="0">
            <a:normAutofit/>
          </a:bodyPr>
          <a:lstStyle>
            <a:defPPr>
              <a:defRPr lang="en-US"/>
            </a:defPPr>
            <a:lvl1pPr marL="182880" indent="-182880">
              <a:spcBef>
                <a:spcPts val="600"/>
              </a:spcBef>
              <a:buSzPct val="90000"/>
              <a:buFontTx/>
              <a:buBlip>
                <a:blip r:embed="rId4"/>
              </a:buBlip>
              <a:defRPr sz="1400">
                <a:solidFill>
                  <a:schemeClr val="tx1">
                    <a:lumMod val="75000"/>
                    <a:lumOff val="25000"/>
                  </a:schemeClr>
                </a:solidFill>
                <a:latin typeface="Arial" panose="020B0604020202020204" pitchFamily="34" charset="0"/>
                <a:cs typeface="Arial" panose="020B0604020202020204" pitchFamily="34" charset="0"/>
              </a:defRPr>
            </a:lvl1pPr>
            <a:lvl2pPr indent="-182880">
              <a:spcBef>
                <a:spcPts val="500"/>
              </a:spcBef>
              <a:buClr>
                <a:srgbClr val="87212E"/>
              </a:buClr>
              <a:buSzPct val="80000"/>
              <a:buFontTx/>
              <a:buBlip>
                <a:blip r:embed="rId5"/>
              </a:buBlip>
              <a:defRPr sz="2000">
                <a:solidFill>
                  <a:schemeClr val="tx1">
                    <a:lumMod val="65000"/>
                    <a:lumOff val="35000"/>
                  </a:schemeClr>
                </a:solidFill>
                <a:latin typeface="Arial" panose="020B0604020202020204" pitchFamily="34" charset="0"/>
                <a:cs typeface="Arial" panose="020B0604020202020204" pitchFamily="34" charset="0"/>
              </a:defRPr>
            </a:lvl2pPr>
            <a:lvl3pPr marL="640080" indent="-182880">
              <a:spcBef>
                <a:spcPct val="20000"/>
              </a:spcBef>
              <a:spcAft>
                <a:spcPts val="200"/>
              </a:spcAft>
              <a:buClr>
                <a:srgbClr val="87212E"/>
              </a:buClr>
              <a:buFont typeface="Arial" panose="020B0604020202020204" pitchFamily="34" charset="0"/>
              <a:buChar char="•"/>
              <a:defRPr>
                <a:solidFill>
                  <a:schemeClr val="tx1">
                    <a:lumMod val="50000"/>
                    <a:lumOff val="50000"/>
                  </a:schemeClr>
                </a:solidFill>
                <a:latin typeface="Arial" panose="020B0604020202020204" pitchFamily="34" charset="0"/>
                <a:cs typeface="Arial" panose="020B0604020202020204" pitchFamily="34" charset="0"/>
              </a:defRPr>
            </a:lvl3pPr>
            <a:lvl4pPr marL="914400" indent="-182880">
              <a:spcBef>
                <a:spcPts val="300"/>
              </a:spcBef>
              <a:spcAft>
                <a:spcPts val="200"/>
              </a:spcAft>
              <a:buClr>
                <a:srgbClr val="87212E"/>
              </a:buClr>
              <a:buFont typeface="Arial" panose="020B0604020202020204" pitchFamily="34" charset="0"/>
              <a:buChar char="-"/>
              <a:defRPr>
                <a:solidFill>
                  <a:schemeClr val="bg1">
                    <a:lumMod val="65000"/>
                  </a:schemeClr>
                </a:solidFill>
                <a:latin typeface="Arial" panose="020B0604020202020204" pitchFamily="34" charset="0"/>
                <a:cs typeface="Arial" panose="020B0604020202020204" pitchFamily="34" charset="0"/>
              </a:defRPr>
            </a:lvl4pPr>
            <a:lvl5pPr marL="1188720" indent="-182880">
              <a:spcBef>
                <a:spcPct val="20000"/>
              </a:spcBef>
              <a:buClr>
                <a:srgbClr val="87212E"/>
              </a:buClr>
              <a:buFont typeface="Arial" panose="020B0604020202020204" pitchFamily="34" charset="0"/>
              <a:buChar char="»"/>
              <a:defRPr sz="1600">
                <a:solidFill>
                  <a:schemeClr val="bg1">
                    <a:lumMod val="75000"/>
                  </a:schemeClr>
                </a:solidFill>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182880" marR="0" lvl="0" indent="-182880" algn="ctr" defTabSz="914400" rtl="0" eaLnBrk="1" fontAlgn="auto" latinLnBrk="0" hangingPunct="1">
              <a:lnSpc>
                <a:spcPct val="100000"/>
              </a:lnSpc>
              <a:spcBef>
                <a:spcPts val="600"/>
              </a:spcBef>
              <a:spcAft>
                <a:spcPts val="0"/>
              </a:spcAft>
              <a:buClrTx/>
              <a:buSzPct val="90000"/>
              <a:buFont typeface="Wingdings" panose="05000000000000000000" pitchFamily="2" charset="2"/>
              <a:buChar char="q"/>
              <a:tabLst/>
              <a:defRPr/>
            </a:pPr>
            <a:r>
              <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ヒラギノ角ゴ Pro W3"/>
                <a:cs typeface="Arial" panose="020B0604020202020204" pitchFamily="34" charset="0"/>
              </a:rPr>
              <a:t>Smart Connected Products</a:t>
            </a:r>
          </a:p>
        </p:txBody>
      </p:sp>
      <p:sp>
        <p:nvSpPr>
          <p:cNvPr id="14" name="TextBox 13">
            <a:extLst>
              <a:ext uri="{FF2B5EF4-FFF2-40B4-BE49-F238E27FC236}">
                <a16:creationId xmlns:a16="http://schemas.microsoft.com/office/drawing/2014/main" id="{6993BC75-5125-F69F-8659-FCD683764C92}"/>
              </a:ext>
            </a:extLst>
          </p:cNvPr>
          <p:cNvSpPr txBox="1"/>
          <p:nvPr/>
        </p:nvSpPr>
        <p:spPr>
          <a:xfrm>
            <a:off x="8143978" y="3061116"/>
            <a:ext cx="2743200" cy="365760"/>
          </a:xfrm>
          <a:prstGeom prst="rect">
            <a:avLst/>
          </a:prstGeom>
        </p:spPr>
        <p:txBody>
          <a:bodyPr vert="horz" lIns="91440" tIns="45720" rIns="91440" bIns="45720" rtlCol="0" anchor="t" anchorCtr="0">
            <a:normAutofit/>
          </a:bodyPr>
          <a:lstStyle>
            <a:defPPr>
              <a:defRPr lang="en-US"/>
            </a:defPPr>
            <a:lvl1pPr marL="182880" indent="-182880">
              <a:spcBef>
                <a:spcPts val="600"/>
              </a:spcBef>
              <a:buSzPct val="90000"/>
              <a:buFontTx/>
              <a:buBlip>
                <a:blip r:embed="rId4"/>
              </a:buBlip>
              <a:defRPr sz="1400">
                <a:solidFill>
                  <a:schemeClr val="tx1">
                    <a:lumMod val="75000"/>
                    <a:lumOff val="25000"/>
                  </a:schemeClr>
                </a:solidFill>
                <a:latin typeface="Arial" panose="020B0604020202020204" pitchFamily="34" charset="0"/>
                <a:cs typeface="Arial" panose="020B0604020202020204" pitchFamily="34" charset="0"/>
              </a:defRPr>
            </a:lvl1pPr>
            <a:lvl2pPr indent="-182880">
              <a:spcBef>
                <a:spcPts val="500"/>
              </a:spcBef>
              <a:buClr>
                <a:srgbClr val="87212E"/>
              </a:buClr>
              <a:buSzPct val="80000"/>
              <a:buFontTx/>
              <a:buBlip>
                <a:blip r:embed="rId5"/>
              </a:buBlip>
              <a:defRPr sz="2000">
                <a:solidFill>
                  <a:schemeClr val="tx1">
                    <a:lumMod val="65000"/>
                    <a:lumOff val="35000"/>
                  </a:schemeClr>
                </a:solidFill>
                <a:latin typeface="Arial" panose="020B0604020202020204" pitchFamily="34" charset="0"/>
                <a:cs typeface="Arial" panose="020B0604020202020204" pitchFamily="34" charset="0"/>
              </a:defRPr>
            </a:lvl2pPr>
            <a:lvl3pPr marL="640080" indent="-182880">
              <a:spcBef>
                <a:spcPct val="20000"/>
              </a:spcBef>
              <a:spcAft>
                <a:spcPts val="200"/>
              </a:spcAft>
              <a:buClr>
                <a:srgbClr val="87212E"/>
              </a:buClr>
              <a:buFont typeface="Arial" panose="020B0604020202020204" pitchFamily="34" charset="0"/>
              <a:buChar char="•"/>
              <a:defRPr>
                <a:solidFill>
                  <a:schemeClr val="tx1">
                    <a:lumMod val="50000"/>
                    <a:lumOff val="50000"/>
                  </a:schemeClr>
                </a:solidFill>
                <a:latin typeface="Arial" panose="020B0604020202020204" pitchFamily="34" charset="0"/>
                <a:cs typeface="Arial" panose="020B0604020202020204" pitchFamily="34" charset="0"/>
              </a:defRPr>
            </a:lvl3pPr>
            <a:lvl4pPr marL="914400" indent="-182880">
              <a:spcBef>
                <a:spcPts val="300"/>
              </a:spcBef>
              <a:spcAft>
                <a:spcPts val="200"/>
              </a:spcAft>
              <a:buClr>
                <a:srgbClr val="87212E"/>
              </a:buClr>
              <a:buFont typeface="Arial" panose="020B0604020202020204" pitchFamily="34" charset="0"/>
              <a:buChar char="-"/>
              <a:defRPr>
                <a:solidFill>
                  <a:schemeClr val="bg1">
                    <a:lumMod val="65000"/>
                  </a:schemeClr>
                </a:solidFill>
                <a:latin typeface="Arial" panose="020B0604020202020204" pitchFamily="34" charset="0"/>
                <a:cs typeface="Arial" panose="020B0604020202020204" pitchFamily="34" charset="0"/>
              </a:defRPr>
            </a:lvl4pPr>
            <a:lvl5pPr marL="1188720" indent="-182880">
              <a:spcBef>
                <a:spcPct val="20000"/>
              </a:spcBef>
              <a:buClr>
                <a:srgbClr val="87212E"/>
              </a:buClr>
              <a:buFont typeface="Arial" panose="020B0604020202020204" pitchFamily="34" charset="0"/>
              <a:buChar char="»"/>
              <a:defRPr sz="1600">
                <a:solidFill>
                  <a:schemeClr val="bg1">
                    <a:lumMod val="75000"/>
                  </a:schemeClr>
                </a:solidFill>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182880" marR="0" lvl="0" indent="-182880" algn="ctr" defTabSz="914400" rtl="0" eaLnBrk="1" fontAlgn="auto" latinLnBrk="0" hangingPunct="1">
              <a:lnSpc>
                <a:spcPct val="100000"/>
              </a:lnSpc>
              <a:spcBef>
                <a:spcPts val="600"/>
              </a:spcBef>
              <a:spcAft>
                <a:spcPts val="0"/>
              </a:spcAft>
              <a:buClrTx/>
              <a:buSzPct val="90000"/>
              <a:buFont typeface="Wingdings" panose="05000000000000000000" pitchFamily="2" charset="2"/>
              <a:buChar char="q"/>
              <a:tabLst/>
              <a:defRPr/>
            </a:pPr>
            <a:r>
              <a:rPr kumimoji="0" lang="en-US" sz="14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ヒラギノ角ゴ Pro W3"/>
                <a:cs typeface="Arial" panose="020B0604020202020204" pitchFamily="34" charset="0"/>
              </a:rPr>
              <a:t>Smart Connected Factories</a:t>
            </a:r>
          </a:p>
        </p:txBody>
      </p:sp>
      <p:pic>
        <p:nvPicPr>
          <p:cNvPr id="1028" name="Picture 4" descr="The Cloud Accelerates Digital Transformation to Industry 4.0 - Aberdeen  Strategy &amp; Research">
            <a:extLst>
              <a:ext uri="{FF2B5EF4-FFF2-40B4-BE49-F238E27FC236}">
                <a16:creationId xmlns:a16="http://schemas.microsoft.com/office/drawing/2014/main" id="{E86BCC6E-6BC0-AC3C-7EAE-A72F4A2BB8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9171" y="3446616"/>
            <a:ext cx="3651540" cy="25562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7FUG 2020: Moog Inc. – Combined Cycle Journal">
            <a:extLst>
              <a:ext uri="{FF2B5EF4-FFF2-40B4-BE49-F238E27FC236}">
                <a16:creationId xmlns:a16="http://schemas.microsoft.com/office/drawing/2014/main" id="{34B7358D-7471-D357-6637-A44806C768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9118" y="2600569"/>
            <a:ext cx="2379719" cy="49335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
            <a:extLst>
              <a:ext uri="{FF2B5EF4-FFF2-40B4-BE49-F238E27FC236}">
                <a16:creationId xmlns:a16="http://schemas.microsoft.com/office/drawing/2014/main" id="{D0DFC2DF-6680-9917-1033-D48BFC914B73}"/>
              </a:ext>
            </a:extLst>
          </p:cNvPr>
          <p:cNvSpPr txBox="1">
            <a:spLocks/>
          </p:cNvSpPr>
          <p:nvPr/>
        </p:nvSpPr>
        <p:spPr bwMode="auto">
          <a:xfrm>
            <a:off x="6243146" y="838028"/>
            <a:ext cx="5753100" cy="1030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ctr" hangingPunct="0">
              <a:spcBef>
                <a:spcPct val="20000"/>
              </a:spcBef>
              <a:spcAft>
                <a:spcPct val="0"/>
              </a:spcAft>
              <a:buClr>
                <a:srgbClr val="87212E"/>
              </a:buClr>
              <a:buSzPct val="125000"/>
              <a:buFont typeface="Arial" panose="020B0604020202020204" pitchFamily="34" charset="0"/>
              <a:buChar char="•"/>
              <a:defRPr sz="2000">
                <a:solidFill>
                  <a:schemeClr val="tx1"/>
                </a:solidFill>
                <a:latin typeface="Arial"/>
                <a:ea typeface="+mn-ea"/>
                <a:cs typeface="Arial"/>
              </a:defRPr>
            </a:lvl1pPr>
            <a:lvl2pPr marL="742950" indent="-285750" algn="l" rtl="0" eaLnBrk="0" fontAlgn="base" hangingPunct="0">
              <a:spcBef>
                <a:spcPct val="20000"/>
              </a:spcBef>
              <a:spcAft>
                <a:spcPct val="0"/>
              </a:spcAft>
              <a:buClr>
                <a:srgbClr val="87212E"/>
              </a:buClr>
              <a:buSzPct val="125000"/>
              <a:buChar char="–"/>
              <a:defRPr sz="1800">
                <a:solidFill>
                  <a:schemeClr val="tx1"/>
                </a:solidFill>
                <a:latin typeface="Arial"/>
                <a:ea typeface="+mn-ea"/>
                <a:cs typeface="Arial"/>
              </a:defRPr>
            </a:lvl2pPr>
            <a:lvl3pPr marL="1143000" indent="-228600" algn="l" rtl="0" eaLnBrk="0" fontAlgn="base" hangingPunct="0">
              <a:spcBef>
                <a:spcPct val="20000"/>
              </a:spcBef>
              <a:spcAft>
                <a:spcPct val="0"/>
              </a:spcAft>
              <a:buClr>
                <a:srgbClr val="87212E"/>
              </a:buClr>
              <a:buSzPct val="125000"/>
              <a:buChar char="•"/>
              <a:defRPr sz="1600">
                <a:solidFill>
                  <a:schemeClr val="tx1"/>
                </a:solidFill>
                <a:latin typeface="Arial"/>
                <a:ea typeface="+mn-ea"/>
                <a:cs typeface="Arial"/>
              </a:defRPr>
            </a:lvl3pPr>
            <a:lvl4pPr marL="1600200" indent="-228600" algn="l" rtl="0" eaLnBrk="0" fontAlgn="base" hangingPunct="0">
              <a:spcBef>
                <a:spcPct val="20000"/>
              </a:spcBef>
              <a:spcAft>
                <a:spcPct val="0"/>
              </a:spcAft>
              <a:buClr>
                <a:srgbClr val="87212E"/>
              </a:buClr>
              <a:buSzPct val="125000"/>
              <a:buChar char="–"/>
              <a:defRPr sz="1400">
                <a:solidFill>
                  <a:schemeClr val="tx1"/>
                </a:solidFill>
                <a:latin typeface="Arial"/>
                <a:ea typeface="+mn-ea"/>
                <a:cs typeface="Arial"/>
              </a:defRPr>
            </a:lvl4pPr>
            <a:lvl5pPr marL="2057400" indent="-228600" algn="l" rtl="0" eaLnBrk="0" fontAlgn="base" hangingPunct="0">
              <a:spcBef>
                <a:spcPct val="20000"/>
              </a:spcBef>
              <a:spcAft>
                <a:spcPct val="0"/>
              </a:spcAft>
              <a:buClr>
                <a:srgbClr val="87212E"/>
              </a:buClr>
              <a:buSzPct val="125000"/>
              <a:buChar char="»"/>
              <a:defRPr sz="1400">
                <a:solidFill>
                  <a:schemeClr val="tx1"/>
                </a:solidFill>
                <a:latin typeface="Arial"/>
                <a:ea typeface="+mn-ea"/>
                <a:cs typeface="Arial"/>
              </a:defRPr>
            </a:lvl5pPr>
            <a:lvl6pPr marL="2514600" indent="-228600" algn="l" rtl="0" fontAlgn="base">
              <a:spcBef>
                <a:spcPct val="20000"/>
              </a:spcBef>
              <a:spcAft>
                <a:spcPct val="0"/>
              </a:spcAft>
              <a:buClr>
                <a:srgbClr val="87212E"/>
              </a:buClr>
              <a:buSzPct val="125000"/>
              <a:buChar char="»"/>
              <a:defRPr sz="1400">
                <a:solidFill>
                  <a:schemeClr val="tx1"/>
                </a:solidFill>
                <a:latin typeface="Arial" panose="020B0604020202020204" pitchFamily="34" charset="0"/>
                <a:ea typeface="+mn-ea"/>
                <a:cs typeface="Arial" panose="020B0604020202020204" pitchFamily="34" charset="0"/>
              </a:defRPr>
            </a:lvl6pPr>
            <a:lvl7pPr marL="2971800" indent="-228600" algn="l" rtl="0" fontAlgn="base">
              <a:spcBef>
                <a:spcPct val="20000"/>
              </a:spcBef>
              <a:spcAft>
                <a:spcPct val="0"/>
              </a:spcAft>
              <a:buClr>
                <a:srgbClr val="87212E"/>
              </a:buClr>
              <a:buSzPct val="125000"/>
              <a:buChar char="»"/>
              <a:defRPr sz="1400">
                <a:solidFill>
                  <a:schemeClr val="tx1"/>
                </a:solidFill>
                <a:latin typeface="Arial" panose="020B0604020202020204" pitchFamily="34" charset="0"/>
                <a:ea typeface="+mn-ea"/>
                <a:cs typeface="Arial" panose="020B0604020202020204" pitchFamily="34" charset="0"/>
              </a:defRPr>
            </a:lvl7pPr>
            <a:lvl8pPr marL="3200400" indent="0" algn="l" rtl="0" fontAlgn="base">
              <a:spcBef>
                <a:spcPct val="20000"/>
              </a:spcBef>
              <a:spcAft>
                <a:spcPct val="0"/>
              </a:spcAft>
              <a:buNone/>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228600" marR="0" lvl="0" indent="-228600" algn="l" defTabSz="914400" rtl="0" eaLnBrk="0" fontAlgn="ctr" latinLnBrk="0" hangingPunct="0">
              <a:lnSpc>
                <a:spcPct val="100000"/>
              </a:lnSpc>
              <a:spcBef>
                <a:spcPct val="20000"/>
              </a:spcBef>
              <a:spcAft>
                <a:spcPct val="0"/>
              </a:spcAft>
              <a:buClr>
                <a:srgbClr val="87212E"/>
              </a:buClr>
              <a:buSzPct val="125000"/>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ヒラギノ角ゴ Pro W3"/>
                <a:cs typeface="Arial"/>
              </a:rPr>
              <a:t>To Leverage, this Needs:</a:t>
            </a:r>
          </a:p>
          <a:p>
            <a:pPr marL="742950" marR="0" lvl="1" indent="-285750" algn="l" defTabSz="914400" rtl="0" eaLnBrk="0" fontAlgn="base" latinLnBrk="0" hangingPunct="0">
              <a:lnSpc>
                <a:spcPct val="100000"/>
              </a:lnSpc>
              <a:spcBef>
                <a:spcPct val="20000"/>
              </a:spcBef>
              <a:spcAft>
                <a:spcPct val="0"/>
              </a:spcAft>
              <a:buClr>
                <a:srgbClr val="87212E"/>
              </a:buClr>
              <a:buSzPct val="125000"/>
              <a:buFontTx/>
              <a:buChar char="–"/>
              <a:tabLst/>
              <a:defRPr/>
            </a:pPr>
            <a:r>
              <a:rPr kumimoji="0" lang="en-US" sz="1800" b="0" i="0" u="none" strike="noStrike" kern="0" cap="none" spc="0" normalizeH="0" baseline="0" noProof="0" dirty="0">
                <a:ln>
                  <a:noFill/>
                </a:ln>
                <a:solidFill>
                  <a:srgbClr val="000000"/>
                </a:solidFill>
                <a:effectLst/>
                <a:uLnTx/>
                <a:uFillTx/>
                <a:latin typeface="Arial"/>
                <a:ea typeface="ヒラギノ角ゴ Pro W3"/>
                <a:cs typeface="Arial"/>
              </a:rPr>
              <a:t>A ‘digital first’ mindset in problem solving</a:t>
            </a:r>
          </a:p>
          <a:p>
            <a:pPr marL="1143000" marR="0" lvl="2" indent="-228600" algn="l" defTabSz="914400" rtl="0" eaLnBrk="0" fontAlgn="base" latinLnBrk="0" hangingPunct="0">
              <a:lnSpc>
                <a:spcPct val="100000"/>
              </a:lnSpc>
              <a:spcBef>
                <a:spcPct val="20000"/>
              </a:spcBef>
              <a:spcAft>
                <a:spcPct val="0"/>
              </a:spcAft>
              <a:buClr>
                <a:srgbClr val="87212E"/>
              </a:buClr>
              <a:buSzPct val="125000"/>
              <a:buFontTx/>
              <a:buChar char="•"/>
              <a:tabLst/>
              <a:defRPr/>
            </a:pPr>
            <a:r>
              <a:rPr kumimoji="0" lang="en-US" sz="1600" b="0" i="0" u="none" strike="noStrike" kern="0" cap="none" spc="0" normalizeH="0" baseline="0" noProof="0" dirty="0">
                <a:ln>
                  <a:noFill/>
                </a:ln>
                <a:solidFill>
                  <a:srgbClr val="000000"/>
                </a:solidFill>
                <a:effectLst/>
                <a:uLnTx/>
                <a:uFillTx/>
                <a:latin typeface="Arial"/>
                <a:ea typeface="ヒラギノ角ゴ Pro W3"/>
                <a:cs typeface="Arial"/>
              </a:rPr>
              <a:t>May need to adapt the way we and our partners do our work to harness</a:t>
            </a:r>
          </a:p>
          <a:p>
            <a:pPr marL="742950" marR="0" lvl="1" indent="-285750" algn="l" defTabSz="914400" rtl="0" eaLnBrk="0" fontAlgn="base" latinLnBrk="0" hangingPunct="0">
              <a:lnSpc>
                <a:spcPct val="100000"/>
              </a:lnSpc>
              <a:spcBef>
                <a:spcPct val="20000"/>
              </a:spcBef>
              <a:spcAft>
                <a:spcPct val="0"/>
              </a:spcAft>
              <a:buClr>
                <a:srgbClr val="87212E"/>
              </a:buClr>
              <a:buSzPct val="125000"/>
              <a:buFontTx/>
              <a:buChar char="–"/>
              <a:tabLst/>
              <a:defRPr/>
            </a:pPr>
            <a:r>
              <a:rPr kumimoji="0" lang="en-US" sz="1800" b="0" i="0" u="none" strike="noStrike" kern="0" cap="none" spc="0" normalizeH="0" baseline="0" noProof="0" dirty="0">
                <a:ln>
                  <a:noFill/>
                </a:ln>
                <a:solidFill>
                  <a:srgbClr val="000000"/>
                </a:solidFill>
                <a:effectLst/>
                <a:uLnTx/>
                <a:uFillTx/>
                <a:latin typeface="Arial"/>
                <a:ea typeface="ヒラギノ角ゴ Pro W3"/>
                <a:cs typeface="Arial"/>
              </a:rPr>
              <a:t>Collaborative, ecosystem approach</a:t>
            </a:r>
          </a:p>
        </p:txBody>
      </p:sp>
      <p:pic>
        <p:nvPicPr>
          <p:cNvPr id="1026" name="Picture 2" descr="SATELLITE FARMING: Next level of agriculture">
            <a:extLst>
              <a:ext uri="{FF2B5EF4-FFF2-40B4-BE49-F238E27FC236}">
                <a16:creationId xmlns:a16="http://schemas.microsoft.com/office/drawing/2014/main" id="{A5D66833-51D9-7D95-C355-EF7F9DAE7A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7559" y="3470913"/>
            <a:ext cx="3779042" cy="2531958"/>
          </a:xfrm>
          <a:prstGeom prst="rect">
            <a:avLst/>
          </a:prstGeom>
          <a:noFill/>
          <a:extLst>
            <a:ext uri="{909E8E84-426E-40DD-AFC4-6F175D3DCCD1}">
              <a14:hiddenFill xmlns:a14="http://schemas.microsoft.com/office/drawing/2010/main">
                <a:solidFill>
                  <a:srgbClr val="FFFFFF"/>
                </a:solidFill>
              </a14:hiddenFill>
            </a:ext>
          </a:extLst>
        </p:spPr>
      </p:pic>
      <p:sp>
        <p:nvSpPr>
          <p:cNvPr id="4" name="GVCLASSIFICATIONHEADER85165129">
            <a:extLst>
              <a:ext uri="{FF2B5EF4-FFF2-40B4-BE49-F238E27FC236}">
                <a16:creationId xmlns:a16="http://schemas.microsoft.com/office/drawing/2014/main" id="{C0FC4880-769B-2F3A-80F7-E81B20F6A0A1}"/>
              </a:ext>
            </a:extLst>
          </p:cNvPr>
          <p:cNvSpPr txBox="1"/>
          <p:nvPr/>
        </p:nvSpPr>
        <p:spPr>
          <a:xfrm>
            <a:off x="0" y="0"/>
            <a:ext cx="12192000" cy="369332"/>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Lucida Grande"/>
              <a:ea typeface="ヒラギノ角ゴ Pro W3"/>
            </a:endParaRPr>
          </a:p>
        </p:txBody>
      </p:sp>
    </p:spTree>
    <p:extLst>
      <p:ext uri="{BB962C8B-B14F-4D97-AF65-F5344CB8AC3E}">
        <p14:creationId xmlns:p14="http://schemas.microsoft.com/office/powerpoint/2010/main" val="314158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2B60-765E-DB74-48AB-80A2F5459A80}"/>
              </a:ext>
            </a:extLst>
          </p:cNvPr>
          <p:cNvSpPr>
            <a:spLocks noGrp="1"/>
          </p:cNvSpPr>
          <p:nvPr>
            <p:ph type="title"/>
          </p:nvPr>
        </p:nvSpPr>
        <p:spPr/>
        <p:txBody>
          <a:bodyPr>
            <a:normAutofit fontScale="90000"/>
          </a:bodyPr>
          <a:lstStyle/>
          <a:p>
            <a:r>
              <a:rPr lang="en-US" b="1" dirty="0">
                <a:solidFill>
                  <a:srgbClr val="A50021"/>
                </a:solidFill>
              </a:rPr>
              <a:t>AI Fireside Chat: Talking Points</a:t>
            </a:r>
          </a:p>
        </p:txBody>
      </p:sp>
      <p:sp>
        <p:nvSpPr>
          <p:cNvPr id="3" name="Content Placeholder 2">
            <a:extLst>
              <a:ext uri="{FF2B5EF4-FFF2-40B4-BE49-F238E27FC236}">
                <a16:creationId xmlns:a16="http://schemas.microsoft.com/office/drawing/2014/main" id="{15903807-7160-FF51-00DB-0704311461A2}"/>
              </a:ext>
            </a:extLst>
          </p:cNvPr>
          <p:cNvSpPr>
            <a:spLocks noGrp="1"/>
          </p:cNvSpPr>
          <p:nvPr>
            <p:ph idx="1"/>
          </p:nvPr>
        </p:nvSpPr>
        <p:spPr/>
        <p:txBody>
          <a:bodyPr>
            <a:normAutofit fontScale="92500" lnSpcReduction="10000"/>
          </a:bodyPr>
          <a:lstStyle/>
          <a:p>
            <a:r>
              <a:rPr lang="en-US" dirty="0"/>
              <a:t>AI: Starts with Digital Transformation</a:t>
            </a:r>
          </a:p>
          <a:p>
            <a:pPr lvl="1"/>
            <a:r>
              <a:rPr lang="en-US" dirty="0"/>
              <a:t>Data driven, Needs a ‘digital first’ mindset in problem solving</a:t>
            </a:r>
          </a:p>
          <a:p>
            <a:r>
              <a:rPr lang="en-US" dirty="0"/>
              <a:t>AI is a general-purpose, accessible and scalable technology</a:t>
            </a:r>
          </a:p>
          <a:p>
            <a:pPr lvl="1"/>
            <a:r>
              <a:rPr lang="en-US" dirty="0"/>
              <a:t>Broadly available (in theory).  People are bringing their own experiences and expectations from home to their employers (and their schools)</a:t>
            </a:r>
          </a:p>
          <a:p>
            <a:pPr lvl="1"/>
            <a:r>
              <a:rPr lang="en-US" dirty="0"/>
              <a:t>Essential to have uniform guidelines and to provide training on acceptable and responsible use of AI technology</a:t>
            </a:r>
          </a:p>
          <a:p>
            <a:pPr lvl="2"/>
            <a:r>
              <a:rPr lang="en-US" dirty="0"/>
              <a:t>Moog Internal AI Task Force</a:t>
            </a:r>
          </a:p>
          <a:p>
            <a:r>
              <a:rPr lang="en-US" dirty="0"/>
              <a:t>AI is a tool to make our people more productive, not a replacement for them</a:t>
            </a:r>
          </a:p>
          <a:p>
            <a:pPr lvl="1"/>
            <a:r>
              <a:rPr lang="en-US" dirty="0"/>
              <a:t>Knowledgeable Human Oversight Required!</a:t>
            </a:r>
          </a:p>
          <a:p>
            <a:r>
              <a:rPr lang="en-US" dirty="0"/>
              <a:t>Tools divided into:</a:t>
            </a:r>
          </a:p>
          <a:p>
            <a:pPr lvl="1"/>
            <a:r>
              <a:rPr lang="en-US" dirty="0"/>
              <a:t>Tools everyone will have (e.g., Copilot for Microsoft 365)</a:t>
            </a:r>
          </a:p>
          <a:p>
            <a:pPr lvl="1"/>
            <a:r>
              <a:rPr lang="en-US" dirty="0"/>
              <a:t>Tools only you will have (your differentiation)</a:t>
            </a:r>
          </a:p>
        </p:txBody>
      </p:sp>
      <p:sp>
        <p:nvSpPr>
          <p:cNvPr id="4" name="GVCLASSIFICATIONHEADER429490538">
            <a:extLst>
              <a:ext uri="{FF2B5EF4-FFF2-40B4-BE49-F238E27FC236}">
                <a16:creationId xmlns:a16="http://schemas.microsoft.com/office/drawing/2014/main" id="{42D88627-9989-95C2-DA34-D0029FDC5DD7}"/>
              </a:ext>
            </a:extLst>
          </p:cNvPr>
          <p:cNvSpPr txBox="1"/>
          <p:nvPr/>
        </p:nvSpPr>
        <p:spPr>
          <a:xfrm>
            <a:off x="0" y="0"/>
            <a:ext cx="12192000" cy="369332"/>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8" descr="7FUG 2020: Moog Inc. – Combined Cycle Journal">
            <a:extLst>
              <a:ext uri="{FF2B5EF4-FFF2-40B4-BE49-F238E27FC236}">
                <a16:creationId xmlns:a16="http://schemas.microsoft.com/office/drawing/2014/main" id="{3D70935F-0271-31C6-F839-E2EDA9043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2281" y="6364644"/>
            <a:ext cx="2379719" cy="49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893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2B60-765E-DB74-48AB-80A2F5459A80}"/>
              </a:ext>
            </a:extLst>
          </p:cNvPr>
          <p:cNvSpPr>
            <a:spLocks noGrp="1"/>
          </p:cNvSpPr>
          <p:nvPr>
            <p:ph type="title"/>
          </p:nvPr>
        </p:nvSpPr>
        <p:spPr/>
        <p:txBody>
          <a:bodyPr>
            <a:normAutofit fontScale="90000"/>
          </a:bodyPr>
          <a:lstStyle/>
          <a:p>
            <a:r>
              <a:rPr lang="en-US" b="1" dirty="0">
                <a:solidFill>
                  <a:srgbClr val="A50021"/>
                </a:solidFill>
              </a:rPr>
              <a:t>AI Fireside Chat: Talking Points (continued)</a:t>
            </a:r>
          </a:p>
        </p:txBody>
      </p:sp>
      <p:sp>
        <p:nvSpPr>
          <p:cNvPr id="3" name="Content Placeholder 2">
            <a:extLst>
              <a:ext uri="{FF2B5EF4-FFF2-40B4-BE49-F238E27FC236}">
                <a16:creationId xmlns:a16="http://schemas.microsoft.com/office/drawing/2014/main" id="{15903807-7160-FF51-00DB-0704311461A2}"/>
              </a:ext>
            </a:extLst>
          </p:cNvPr>
          <p:cNvSpPr>
            <a:spLocks noGrp="1"/>
          </p:cNvSpPr>
          <p:nvPr>
            <p:ph idx="1"/>
          </p:nvPr>
        </p:nvSpPr>
        <p:spPr/>
        <p:txBody>
          <a:bodyPr>
            <a:normAutofit/>
          </a:bodyPr>
          <a:lstStyle/>
          <a:p>
            <a:r>
              <a:rPr lang="en-US" dirty="0"/>
              <a:t>Nobody knows exactly how the rapidly evolving landscape will evolve</a:t>
            </a:r>
          </a:p>
          <a:p>
            <a:pPr lvl="1"/>
            <a:r>
              <a:rPr lang="en-US" dirty="0"/>
              <a:t>Drives a need for rapid experimentation and iterative design</a:t>
            </a:r>
          </a:p>
          <a:p>
            <a:pPr lvl="1"/>
            <a:r>
              <a:rPr lang="en-US" dirty="0"/>
              <a:t>Need to find and prove where the value resides</a:t>
            </a:r>
          </a:p>
          <a:p>
            <a:pPr lvl="2"/>
            <a:r>
              <a:rPr lang="en-US" dirty="0"/>
              <a:t>Target highly repetitive task that still require knowledge that can be captured</a:t>
            </a:r>
          </a:p>
          <a:p>
            <a:r>
              <a:rPr lang="en-US" dirty="0"/>
              <a:t>Proprietary automation tools capable of capturing and codifying organizational know-how</a:t>
            </a:r>
          </a:p>
          <a:p>
            <a:pPr lvl="1"/>
            <a:r>
              <a:rPr lang="en-US" dirty="0"/>
              <a:t>Of larger benefit to less experienced personnel than highly skilled</a:t>
            </a:r>
          </a:p>
          <a:p>
            <a:r>
              <a:rPr lang="en-US" dirty="0"/>
              <a:t>No area seems unaffected within our company</a:t>
            </a:r>
          </a:p>
          <a:p>
            <a:pPr lvl="1"/>
            <a:r>
              <a:rPr lang="en-US" dirty="0"/>
              <a:t>First waves of automation affected our machine shops going back to the 70s</a:t>
            </a:r>
          </a:p>
          <a:p>
            <a:pPr lvl="1"/>
            <a:r>
              <a:rPr lang="en-US" dirty="0"/>
              <a:t>This wave affects front office knowledge workers</a:t>
            </a:r>
          </a:p>
          <a:p>
            <a:pPr marL="457200" lvl="1" indent="0">
              <a:buNone/>
            </a:pPr>
            <a:endParaRPr lang="en-US" dirty="0"/>
          </a:p>
        </p:txBody>
      </p:sp>
      <p:sp>
        <p:nvSpPr>
          <p:cNvPr id="4" name="GVCLASSIFICATIONHEADER429490538">
            <a:extLst>
              <a:ext uri="{FF2B5EF4-FFF2-40B4-BE49-F238E27FC236}">
                <a16:creationId xmlns:a16="http://schemas.microsoft.com/office/drawing/2014/main" id="{42D88627-9989-95C2-DA34-D0029FDC5DD7}"/>
              </a:ext>
            </a:extLst>
          </p:cNvPr>
          <p:cNvSpPr txBox="1"/>
          <p:nvPr/>
        </p:nvSpPr>
        <p:spPr>
          <a:xfrm>
            <a:off x="0" y="0"/>
            <a:ext cx="12192000" cy="369332"/>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8" descr="7FUG 2020: Moog Inc. – Combined Cycle Journal">
            <a:extLst>
              <a:ext uri="{FF2B5EF4-FFF2-40B4-BE49-F238E27FC236}">
                <a16:creationId xmlns:a16="http://schemas.microsoft.com/office/drawing/2014/main" id="{22809E50-6F5B-2319-58DC-C291F47FB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2281" y="6364644"/>
            <a:ext cx="2379719" cy="49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816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3.xml><?xml version="1.0" encoding="utf-8"?>
<a:theme xmlns:a="http://schemas.openxmlformats.org/drawingml/2006/main" name="1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rion Space Template">
  <a:themeElements>
    <a:clrScheme name="Moog Colors">
      <a:dk1>
        <a:srgbClr val="000000"/>
      </a:dk1>
      <a:lt1>
        <a:srgbClr val="FFFFFF"/>
      </a:lt1>
      <a:dk2>
        <a:srgbClr val="000000"/>
      </a:dk2>
      <a:lt2>
        <a:srgbClr val="FFFFFF"/>
      </a:lt2>
      <a:accent1>
        <a:srgbClr val="86202E"/>
      </a:accent1>
      <a:accent2>
        <a:srgbClr val="005495"/>
      </a:accent2>
      <a:accent3>
        <a:srgbClr val="524E26"/>
      </a:accent3>
      <a:accent4>
        <a:srgbClr val="9D9E9E"/>
      </a:accent4>
      <a:accent5>
        <a:srgbClr val="D8D8D7"/>
      </a:accent5>
      <a:accent6>
        <a:srgbClr val="EFF0EF"/>
      </a:accent6>
      <a:hlink>
        <a:srgbClr val="0032FF"/>
      </a:hlink>
      <a:folHlink>
        <a:srgbClr val="FF0000"/>
      </a:folHlink>
    </a:clrScheme>
    <a:fontScheme name="Blank Presentation">
      <a:majorFont>
        <a:latin typeface="Lucida Grande"/>
        <a:ea typeface="ヒラギノ角ゴ Pro W3"/>
        <a:cs typeface="ヒラギノ角ゴ Pro W3"/>
      </a:majorFont>
      <a:minorFont>
        <a:latin typeface="Lucida Grand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1043</Words>
  <Application>Microsoft Office PowerPoint</Application>
  <PresentationFormat>Widescreen</PresentationFormat>
  <Paragraphs>107</Paragraphs>
  <Slides>13</Slides>
  <Notes>2</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13</vt:i4>
      </vt:variant>
    </vt:vector>
  </HeadingPairs>
  <TitlesOfParts>
    <vt:vector size="30" baseType="lpstr">
      <vt:lpstr>Arial</vt:lpstr>
      <vt:lpstr>Arial Bold</vt:lpstr>
      <vt:lpstr>Calibri</vt:lpstr>
      <vt:lpstr>Calibri Light</vt:lpstr>
      <vt:lpstr>Courier New</vt:lpstr>
      <vt:lpstr>Georgia</vt:lpstr>
      <vt:lpstr>Lucida Grande</vt:lpstr>
      <vt:lpstr>LucidaGrande</vt:lpstr>
      <vt:lpstr>Microsoft Sans Serif</vt:lpstr>
      <vt:lpstr>Open Sans</vt:lpstr>
      <vt:lpstr>Trebuchet MS</vt:lpstr>
      <vt:lpstr>Wingdings</vt:lpstr>
      <vt:lpstr>Office Theme</vt:lpstr>
      <vt:lpstr>2_UB Powerpoint Template</vt:lpstr>
      <vt:lpstr>1_UB Powerpoint Template</vt:lpstr>
      <vt:lpstr>1_Office Theme</vt:lpstr>
      <vt:lpstr>2_Orion Space Template</vt:lpstr>
      <vt:lpstr>PowerPoint Presentation</vt:lpstr>
      <vt:lpstr>Navigating the AI Landscape: Bridging Academic Research and Industry Expectations</vt:lpstr>
      <vt:lpstr>Navigating the AI Landscape: Bridging Academic Research and Industry Expectations</vt:lpstr>
      <vt:lpstr>Navigating the AI Landscape</vt:lpstr>
      <vt:lpstr>George Small: Introduction</vt:lpstr>
      <vt:lpstr>Moog Overview</vt:lpstr>
      <vt:lpstr>AI: Starts with Digital Transformation</vt:lpstr>
      <vt:lpstr>AI Fireside Chat: Talking Points</vt:lpstr>
      <vt:lpstr>AI Fireside Chat: Talking Points (continued)</vt:lpstr>
      <vt:lpstr>AI Fireside Chat: Implications</vt:lpstr>
      <vt:lpstr>Navigating the AI Landscape: Bridging Academic Research and Industry Expectations</vt:lpstr>
      <vt:lpstr>PowerPoint Presentation</vt:lpstr>
      <vt:lpstr>PowerPoint Presentation</vt:lpstr>
    </vt:vector>
  </TitlesOfParts>
  <Company>The University of Alabama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Jalili, Nader</dc:creator>
  <cp:lastModifiedBy>Jalili, Nader</cp:lastModifiedBy>
  <cp:revision>42</cp:revision>
  <dcterms:created xsi:type="dcterms:W3CDTF">2024-04-14T16:59:34Z</dcterms:created>
  <dcterms:modified xsi:type="dcterms:W3CDTF">2024-04-15T07:15:15Z</dcterms:modified>
</cp:coreProperties>
</file>